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6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3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8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1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6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9B47-392D-B146-9006-D08D68F09F38}" type="datetimeFigureOut">
              <a:rPr lang="en-US" smtClean="0"/>
              <a:t>10/04/20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FDDD8-3A9C-A44B-BD04-680C7EEE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7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inter.fr/emissions/les-p-tits-bateaux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wordreference.com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leconjugeur.fr" TargetMode="External"/><Relationship Id="rId12" Type="http://schemas.openxmlformats.org/officeDocument/2006/relationships/hyperlink" Target="https://www.franceinter.fr/emissions/les-p-tits-bateau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ricstraining.com/" TargetMode="External"/><Relationship Id="rId3" Type="http://schemas.openxmlformats.org/officeDocument/2006/relationships/hyperlink" Target="http://www.louvre.fr/en" TargetMode="External"/><Relationship Id="rId4" Type="http://schemas.openxmlformats.org/officeDocument/2006/relationships/hyperlink" Target="https://www.thefrenchexperiment.com/stories" TargetMode="External"/><Relationship Id="rId5" Type="http://schemas.openxmlformats.org/officeDocument/2006/relationships/hyperlink" Target="https://www.youtube.com/watch?v=XIxGZn70MHA" TargetMode="External"/><Relationship Id="rId6" Type="http://schemas.openxmlformats.org/officeDocument/2006/relationships/hyperlink" Target="http://www.wordreferenece.com" TargetMode="External"/><Relationship Id="rId7" Type="http://schemas.openxmlformats.org/officeDocument/2006/relationships/hyperlink" Target="https://www.dominos.fr/la-carte/nos-pizzashttps:/burgerking.fr" TargetMode="External"/><Relationship Id="rId8" Type="http://schemas.openxmlformats.org/officeDocument/2006/relationships/hyperlink" Target="https://burgerking.fr/carte" TargetMode="External"/><Relationship Id="rId9" Type="http://schemas.openxmlformats.org/officeDocument/2006/relationships/hyperlink" Target="https://kfc.fr/la-carte/" TargetMode="External"/><Relationship Id="rId10" Type="http://schemas.openxmlformats.org/officeDocument/2006/relationships/hyperlink" Target="https://artsandculture.google.com/project/versail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BC7C34-52C2-4728-803F-1D6553285978}"/>
              </a:ext>
            </a:extLst>
          </p:cNvPr>
          <p:cNvSpPr txBox="1"/>
          <p:nvPr/>
        </p:nvSpPr>
        <p:spPr>
          <a:xfrm>
            <a:off x="241596" y="119269"/>
            <a:ext cx="3416003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2800" b="1"/>
              <a:t>      </a:t>
            </a:r>
            <a:r>
              <a:rPr lang="en-GB" sz="2800" b="1" u="sng"/>
              <a:t>French Learning</a:t>
            </a:r>
          </a:p>
          <a:p>
            <a:pPr algn="ctr"/>
            <a:r>
              <a:rPr lang="en-GB" sz="2800" b="1"/>
              <a:t>            </a:t>
            </a:r>
            <a:r>
              <a:rPr lang="en-GB" sz="2800" b="1" u="sng"/>
              <a:t>Menu </a:t>
            </a:r>
            <a:r>
              <a:rPr lang="en-GB" sz="2800" b="1" u="sng" err="1"/>
              <a:t>Yr</a:t>
            </a:r>
            <a:r>
              <a:rPr lang="en-GB" sz="2800" b="1" u="sng"/>
              <a:t> 8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5ACF792-0B73-4CA6-89C5-9F0FF94CA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29055"/>
              </p:ext>
            </p:extLst>
          </p:nvPr>
        </p:nvGraphicFramePr>
        <p:xfrm>
          <a:off x="305094" y="1147495"/>
          <a:ext cx="8660808" cy="5839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468">
                  <a:extLst>
                    <a:ext uri="{9D8B030D-6E8A-4147-A177-3AD203B41FA5}">
                      <a16:colId xmlns:a16="http://schemas.microsoft.com/office/drawing/2014/main" xmlns="" val="311857744"/>
                    </a:ext>
                  </a:extLst>
                </a:gridCol>
                <a:gridCol w="1443468">
                  <a:extLst>
                    <a:ext uri="{9D8B030D-6E8A-4147-A177-3AD203B41FA5}">
                      <a16:colId xmlns:a16="http://schemas.microsoft.com/office/drawing/2014/main" xmlns="" val="4163618145"/>
                    </a:ext>
                  </a:extLst>
                </a:gridCol>
                <a:gridCol w="1443468">
                  <a:extLst>
                    <a:ext uri="{9D8B030D-6E8A-4147-A177-3AD203B41FA5}">
                      <a16:colId xmlns:a16="http://schemas.microsoft.com/office/drawing/2014/main" xmlns="" val="3958460983"/>
                    </a:ext>
                  </a:extLst>
                </a:gridCol>
                <a:gridCol w="1443468">
                  <a:extLst>
                    <a:ext uri="{9D8B030D-6E8A-4147-A177-3AD203B41FA5}">
                      <a16:colId xmlns:a16="http://schemas.microsoft.com/office/drawing/2014/main" xmlns="" val="478177172"/>
                    </a:ext>
                  </a:extLst>
                </a:gridCol>
                <a:gridCol w="1443468">
                  <a:extLst>
                    <a:ext uri="{9D8B030D-6E8A-4147-A177-3AD203B41FA5}">
                      <a16:colId xmlns:a16="http://schemas.microsoft.com/office/drawing/2014/main" xmlns="" val="245402192"/>
                    </a:ext>
                  </a:extLst>
                </a:gridCol>
                <a:gridCol w="1443468">
                  <a:extLst>
                    <a:ext uri="{9D8B030D-6E8A-4147-A177-3AD203B41FA5}">
                      <a16:colId xmlns:a16="http://schemas.microsoft.com/office/drawing/2014/main" xmlns="" val="3260861582"/>
                    </a:ext>
                  </a:extLst>
                </a:gridCol>
              </a:tblGrid>
              <a:tr h="1306881">
                <a:tc>
                  <a:txBody>
                    <a:bodyPr/>
                    <a:lstStyle/>
                    <a:p>
                      <a:r>
                        <a:rPr lang="en-GB" sz="1200" dirty="0"/>
                        <a:t>1. Access the CLF word press to master how to use adjectives in French.</a:t>
                      </a: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2. 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connectives and intensifiers in French.</a:t>
                      </a: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opinions in French.</a:t>
                      </a:r>
                      <a:endParaRPr lang="en-US" b="0" i="0" u="none" strike="noStrike" noProof="0" dirty="0">
                        <a:latin typeface="Calibri"/>
                      </a:endParaRP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4. Use your knowledge organisers and vocab lists</a:t>
                      </a:r>
                      <a:r>
                        <a:rPr lang="en-GB" sz="1200" baseline="0" dirty="0"/>
                        <a:t> to create mini presentations/posters.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5. Use your knowledge </a:t>
                      </a:r>
                      <a:r>
                        <a:rPr lang="en-GB" sz="1200" dirty="0"/>
                        <a:t>organisers  to create flashcards</a:t>
                      </a:r>
                      <a:r>
                        <a:rPr lang="en-GB" sz="1200" baseline="0" dirty="0"/>
                        <a:t> to help learn vocabulary.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6. Use your knowledge organisers</a:t>
                      </a:r>
                      <a:r>
                        <a:rPr lang="en-GB" sz="1200" baseline="0" dirty="0"/>
                        <a:t> and vocab lists to teach French words and phrases to a family member.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1113370"/>
                  </a:ext>
                </a:extLst>
              </a:tr>
              <a:tr h="1481132">
                <a:tc>
                  <a:txBody>
                    <a:bodyPr/>
                    <a:lstStyle/>
                    <a:p>
                      <a:r>
                        <a:rPr lang="en-GB" sz="1200" dirty="0"/>
                        <a:t>7.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infinitives in French</a:t>
                      </a:r>
                      <a:r>
                        <a:rPr lang="en-GB" sz="1200" dirty="0"/>
                        <a:t>. </a:t>
                      </a: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comparatives and superlatives in French.</a:t>
                      </a:r>
                      <a:endParaRPr lang="en-US" b="0" i="0" u="none" strike="noStrike" noProof="0" dirty="0">
                        <a:latin typeface="Calibri"/>
                      </a:endParaRP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time markers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10. For all letters of the alphabet</a:t>
                      </a:r>
                      <a:r>
                        <a:rPr lang="en-GB" sz="1200" baseline="0" dirty="0"/>
                        <a:t> find a food, adjective, place, name and animal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11. Use </a:t>
                      </a:r>
                      <a:r>
                        <a:rPr lang="en-GB" sz="1200" dirty="0">
                          <a:hlinkClick r:id="rId2"/>
                        </a:rPr>
                        <a:t>www.wordreference.com</a:t>
                      </a:r>
                      <a:r>
                        <a:rPr lang="en-GB" sz="1200" dirty="0"/>
                        <a:t>  to write</a:t>
                      </a:r>
                      <a:r>
                        <a:rPr lang="en-GB" sz="1200" baseline="0" dirty="0"/>
                        <a:t> out your next shopping list in French. Which ones are masculine and feminine?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12. Learn some French tongue twisters </a:t>
                      </a:r>
                      <a:endParaRPr lang="en-GB" sz="120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r>
                        <a:rPr lang="en-GB" sz="1200" dirty="0"/>
                        <a:t>Send</a:t>
                      </a:r>
                      <a:r>
                        <a:rPr lang="en-GB" sz="1200" baseline="0" dirty="0"/>
                        <a:t> us an audio file of you having a go!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2009685"/>
                  </a:ext>
                </a:extLst>
              </a:tr>
              <a:tr h="1307432">
                <a:tc>
                  <a:txBody>
                    <a:bodyPr/>
                    <a:lstStyle/>
                    <a:p>
                      <a:r>
                        <a:rPr lang="en-GB" sz="1200" dirty="0"/>
                        <a:t>13.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the present tense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the verb 'to have' in French.</a:t>
                      </a:r>
                      <a:endParaRPr lang="en-US" b="0" i="0" u="none" strike="noStrike" noProof="0" dirty="0">
                        <a:latin typeface="Calibri"/>
                      </a:endParaRP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the verb 'to be’ in French.</a:t>
                      </a:r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16.</a:t>
                      </a:r>
                      <a:r>
                        <a:rPr lang="en-GB" sz="1200" baseline="0" dirty="0"/>
                        <a:t> Using your vocab lists write down what you think are the 30 most important French words you have learnt so far.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17. Learn the happy birthday song</a:t>
                      </a:r>
                      <a:r>
                        <a:rPr lang="en-GB" sz="1200" baseline="0" dirty="0"/>
                        <a:t> in French.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18. Record</a:t>
                      </a:r>
                      <a:r>
                        <a:rPr lang="en-GB" sz="1200" baseline="0" dirty="0"/>
                        <a:t> yourself speaking French on a topic you feel most confident about. Send us an audio of having a go!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410384"/>
                  </a:ext>
                </a:extLst>
              </a:tr>
              <a:tr h="1615061">
                <a:tc>
                  <a:txBody>
                    <a:bodyPr/>
                    <a:lstStyle/>
                    <a:p>
                      <a:r>
                        <a:rPr lang="en-GB" sz="1200" dirty="0"/>
                        <a:t>19. 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Access the CLF word press to master how to use masculine and feminine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20. Access the CLF word</a:t>
                      </a:r>
                      <a:r>
                        <a:rPr lang="en-GB" sz="1200" baseline="0" dirty="0"/>
                        <a:t> press to master how to use the near future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21. Access the CLF word press to master how to use the past tense</a:t>
                      </a:r>
                      <a:r>
                        <a:rPr lang="en-GB" sz="1200" baseline="0" dirty="0"/>
                        <a:t> (perfect tense)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22.Complete the vocabulary treasure</a:t>
                      </a:r>
                      <a:r>
                        <a:rPr lang="en-GB" sz="1200" baseline="0" dirty="0"/>
                        <a:t> hunt on the CLF word press using knowledge organisers and vocab lists.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23. </a:t>
                      </a:r>
                      <a:r>
                        <a:rPr lang="en-GB" sz="1200" baseline="0" dirty="0"/>
                        <a:t>Identify 10 cognates (same word in French and English) borrowed from the French language</a:t>
                      </a:r>
                      <a:endParaRPr lang="en-GB" sz="1200" dirty="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24. </a:t>
                      </a:r>
                      <a:r>
                        <a:rPr lang="en-GB" sz="1200" b="0" i="0" u="none" strike="noStrike" noProof="0">
                          <a:latin typeface="Calibri"/>
                        </a:rPr>
                        <a:t>Listen to a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French podcasts and get the main gist. </a:t>
                      </a:r>
                      <a:r>
                        <a:rPr lang="en-GB" sz="1200" b="0" i="0" u="sng" strike="noStrike" noProof="0" dirty="0">
                          <a:latin typeface="Calibri"/>
                          <a:hlinkClick r:id="rId3"/>
                        </a:rPr>
                        <a:t>https://www.franceinter.fr/emissions/les-p-tits-bateaux</a:t>
                      </a:r>
                      <a:endParaRPr lang="en-GB" sz="1200"/>
                    </a:p>
                  </a:txBody>
                  <a:tcPr marL="84406" marR="8440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6938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D7B3575-EE2C-4DEE-BDB8-3FC5A60C3E60}"/>
              </a:ext>
            </a:extLst>
          </p:cNvPr>
          <p:cNvSpPr txBox="1"/>
          <p:nvPr/>
        </p:nvSpPr>
        <p:spPr>
          <a:xfrm>
            <a:off x="3737116" y="113505"/>
            <a:ext cx="5339607" cy="9002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050" dirty="0">
                <a:ea typeface="+mn-lt"/>
                <a:cs typeface="+mn-lt"/>
              </a:rPr>
              <a:t>A LANGUAGE IS FOR LIFE- NOT JUST A SCHOOL SUBJECT- Over the course of the next few months try to complete all these French activities. There will be a weekly webpage with ideas that coincide with this learning menu.  We would love to see what you have been creating so email us your work at </a:t>
            </a:r>
            <a:r>
              <a:rPr lang="en-GB" sz="1050" b="1" dirty="0">
                <a:ea typeface="+mn-lt"/>
                <a:cs typeface="+mn-lt"/>
              </a:rPr>
              <a:t>mflwordpress@clf.uk</a:t>
            </a:r>
          </a:p>
          <a:p>
            <a:pPr algn="ctr"/>
            <a:r>
              <a:rPr lang="en-GB" sz="1050" dirty="0">
                <a:ea typeface="+mn-lt"/>
                <a:cs typeface="+mn-lt"/>
              </a:rPr>
              <a:t>Enjoy and bonne chance!!</a:t>
            </a:r>
            <a:endParaRPr lang="en-GB" sz="1050" dirty="0"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33" y="405611"/>
            <a:ext cx="546888" cy="5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3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E792DA4-7DF9-49EB-A50F-B998003A3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7146"/>
              </p:ext>
            </p:extLst>
          </p:nvPr>
        </p:nvGraphicFramePr>
        <p:xfrm>
          <a:off x="202519" y="111246"/>
          <a:ext cx="8943994" cy="700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467">
                  <a:extLst>
                    <a:ext uri="{9D8B030D-6E8A-4147-A177-3AD203B41FA5}">
                      <a16:colId xmlns:a16="http://schemas.microsoft.com/office/drawing/2014/main" xmlns="" val="311857744"/>
                    </a:ext>
                  </a:extLst>
                </a:gridCol>
                <a:gridCol w="1443467">
                  <a:extLst>
                    <a:ext uri="{9D8B030D-6E8A-4147-A177-3AD203B41FA5}">
                      <a16:colId xmlns:a16="http://schemas.microsoft.com/office/drawing/2014/main" xmlns="" val="4163618145"/>
                    </a:ext>
                  </a:extLst>
                </a:gridCol>
                <a:gridCol w="1443467">
                  <a:extLst>
                    <a:ext uri="{9D8B030D-6E8A-4147-A177-3AD203B41FA5}">
                      <a16:colId xmlns:a16="http://schemas.microsoft.com/office/drawing/2014/main" xmlns="" val="3958460983"/>
                    </a:ext>
                  </a:extLst>
                </a:gridCol>
                <a:gridCol w="1443467">
                  <a:extLst>
                    <a:ext uri="{9D8B030D-6E8A-4147-A177-3AD203B41FA5}">
                      <a16:colId xmlns:a16="http://schemas.microsoft.com/office/drawing/2014/main" xmlns="" val="478177172"/>
                    </a:ext>
                  </a:extLst>
                </a:gridCol>
                <a:gridCol w="1443467">
                  <a:extLst>
                    <a:ext uri="{9D8B030D-6E8A-4147-A177-3AD203B41FA5}">
                      <a16:colId xmlns:a16="http://schemas.microsoft.com/office/drawing/2014/main" xmlns="" val="245402192"/>
                    </a:ext>
                  </a:extLst>
                </a:gridCol>
                <a:gridCol w="1726659">
                  <a:extLst>
                    <a:ext uri="{9D8B030D-6E8A-4147-A177-3AD203B41FA5}">
                      <a16:colId xmlns:a16="http://schemas.microsoft.com/office/drawing/2014/main" xmlns="" val="3260861582"/>
                    </a:ext>
                  </a:extLst>
                </a:gridCol>
              </a:tblGrid>
              <a:tr h="1277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25. Change your phone language to French for a day</a:t>
                      </a:r>
                      <a:r>
                        <a:rPr lang="en-GB" sz="1200" baseline="0" dirty="0"/>
                        <a:t> or an hour.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26Listen to a French song and learn the lyrics. </a:t>
                      </a:r>
                      <a:r>
                        <a:rPr lang="en-GB" sz="1200" b="0" i="0" u="none" strike="noStrike" noProof="0" dirty="0">
                          <a:latin typeface="Calibri"/>
                          <a:hlinkClick r:id="rId2"/>
                        </a:rPr>
                        <a:t>www.lyricstraining.com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27. Watch a French film on Netflix and write a review – be</a:t>
                      </a:r>
                      <a:r>
                        <a:rPr lang="en-GB" sz="1200" baseline="0" dirty="0"/>
                        <a:t> sure to check the rating and that home are happy for you to watch it.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28. Research a famous</a:t>
                      </a:r>
                      <a:r>
                        <a:rPr lang="en-GB" sz="1200" baseline="0" dirty="0"/>
                        <a:t> French person and produce a biography.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29. Draw a map</a:t>
                      </a:r>
                      <a:r>
                        <a:rPr lang="en-GB" sz="1200" baseline="0" dirty="0"/>
                        <a:t> o</a:t>
                      </a:r>
                      <a:r>
                        <a:rPr lang="en-GB" sz="1200" dirty="0"/>
                        <a:t>f France and label the regions,</a:t>
                      </a:r>
                      <a:r>
                        <a:rPr lang="en-GB" sz="1200" baseline="0" dirty="0"/>
                        <a:t> rivers, bordering countries, mountains and main cities.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30. Visit the Louvre website </a:t>
                      </a:r>
                      <a:r>
                        <a:rPr lang="en-GB" sz="1200" dirty="0">
                          <a:hlinkClick r:id="rId3"/>
                        </a:rPr>
                        <a:t>www.louvre.fr/en</a:t>
                      </a:r>
                      <a:r>
                        <a:rPr lang="en-GB" sz="1200" dirty="0"/>
                        <a:t> Which paintings did you like and why?</a:t>
                      </a:r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410384"/>
                  </a:ext>
                </a:extLst>
              </a:tr>
              <a:tr h="1790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31. Text or </a:t>
                      </a:r>
                      <a:r>
                        <a:rPr lang="en-GB" sz="1200" dirty="0" err="1"/>
                        <a:t>Whatsapp</a:t>
                      </a:r>
                      <a:r>
                        <a:rPr lang="en-GB" sz="1200" dirty="0"/>
                        <a:t> a friend in your class in French.</a:t>
                      </a:r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32. Read a short</a:t>
                      </a:r>
                      <a:r>
                        <a:rPr lang="en-GB" sz="1200" baseline="0" dirty="0"/>
                        <a:t> story in French. </a:t>
                      </a:r>
                      <a:r>
                        <a:rPr lang="en-GB" sz="1200" baseline="0" dirty="0">
                          <a:hlinkClick r:id="rId4"/>
                        </a:rPr>
                        <a:t>https://www.thefrenchexperiment.com/stories</a:t>
                      </a:r>
                      <a:endParaRPr lang="en-GB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</a:t>
                      </a:r>
                      <a:r>
                        <a:rPr lang="en-GB" sz="1200" baseline="0" dirty="0"/>
                        <a:t> from a comic book.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33. Write a poem</a:t>
                      </a:r>
                      <a:r>
                        <a:rPr lang="en-GB" sz="1200" baseline="0" dirty="0"/>
                        <a:t> in French.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34. Create your own Eiffel Tower/French</a:t>
                      </a:r>
                      <a:r>
                        <a:rPr lang="en-GB" sz="1200" baseline="0" dirty="0"/>
                        <a:t> flag/map of France using anything you can find in your house. Don’t forget to send us a photo!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35. Find out how many countries have French as their official language.</a:t>
                      </a:r>
                      <a:r>
                        <a:rPr lang="en-GB" sz="1200" baseline="0" dirty="0"/>
                        <a:t> Choose one of these French speaking countries and write a paragraph about it.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36. Research</a:t>
                      </a:r>
                      <a:r>
                        <a:rPr lang="en-GB" sz="1200" baseline="0" dirty="0"/>
                        <a:t> a festival and how it’s celebrated in France.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693884"/>
                  </a:ext>
                </a:extLst>
              </a:tr>
              <a:tr h="148450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/>
                        <a:t>37. Create an origami Eiffel Tower: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dirty="0">
                          <a:hlinkClick r:id="rId5"/>
                        </a:rPr>
                        <a:t>https://www.youtube.com/watch?v=XIxGZn70MHA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38. Have</a:t>
                      </a:r>
                      <a:r>
                        <a:rPr lang="en-GB" sz="1200" baseline="0" dirty="0"/>
                        <a:t> a go at typing some French accents on your keyboard or phone.</a:t>
                      </a:r>
                      <a:endParaRPr lang="en-GB" sz="1200" dirty="0"/>
                    </a:p>
                    <a:p>
                      <a:endParaRPr lang="en-GB" sz="1200" b="1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39. Have a go at using </a:t>
                      </a:r>
                      <a:r>
                        <a:rPr lang="en-GB" sz="1200" dirty="0">
                          <a:hlinkClick r:id="rId6"/>
                        </a:rPr>
                        <a:t>www.wordreferenece.com</a:t>
                      </a:r>
                      <a:r>
                        <a:rPr lang="en-GB" sz="1200" baseline="0" dirty="0"/>
                        <a:t> to look up some key French vocabulary.</a:t>
                      </a:r>
                      <a:endParaRPr lang="en-GB" sz="1200" dirty="0"/>
                    </a:p>
                    <a:p>
                      <a:endParaRPr lang="en-GB" sz="120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40.Look at French fast-food websites,</a:t>
                      </a:r>
                      <a:r>
                        <a:rPr lang="en-GB" sz="1200" baseline="0" dirty="0"/>
                        <a:t> what would you order?</a:t>
                      </a:r>
                      <a:r>
                        <a:rPr lang="en-GB" sz="1200" baseline="0" dirty="0">
                          <a:hlinkClick r:id="rId7"/>
                        </a:rPr>
                        <a:t> https://www.dominos.fr/la-carte/nos-pizzas </a:t>
                      </a:r>
                      <a:r>
                        <a:rPr lang="en-GB" sz="1200" baseline="0" dirty="0">
                          <a:hlinkClick r:id="rId8"/>
                        </a:rPr>
                        <a:t>https://burgerking.fr/carte</a:t>
                      </a:r>
                      <a:endParaRPr lang="en-GB" sz="120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>
                          <a:hlinkClick r:id="rId9"/>
                        </a:rPr>
                        <a:t>https://kfc.fr/la-carte/</a:t>
                      </a:r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41. Research</a:t>
                      </a:r>
                      <a:r>
                        <a:rPr lang="en-GB" sz="1200" baseline="0" dirty="0"/>
                        <a:t> French food/dishes. Design a meal. You could video yourself making the meal? How to make crêpes?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/>
                        <a:t>42. 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Visit this site and watch the videos about Versailles. Create a presentation/guide of the chateau. </a:t>
                      </a:r>
                      <a:r>
                        <a:rPr lang="en-GB" sz="1200" b="0" i="0" u="none" strike="noStrike" noProof="0" dirty="0">
                          <a:latin typeface="Calibri"/>
                          <a:hlinkClick r:id="rId10"/>
                        </a:rPr>
                        <a:t>https://artsandculture.google.com/project/versailles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GB" sz="1200" dirty="0"/>
                    </a:p>
                    <a:p>
                      <a:pPr marL="0" lvl="0" indent="0">
                        <a:buNone/>
                      </a:pPr>
                      <a:r>
                        <a:rPr lang="en-GB" sz="1200" dirty="0"/>
                        <a:t>What</a:t>
                      </a:r>
                      <a:r>
                        <a:rPr lang="en-GB" sz="1200" baseline="0" dirty="0"/>
                        <a:t> can you tell us about famous landmarks in Paris?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4501">
                <a:tc>
                  <a:txBody>
                    <a:bodyPr/>
                    <a:lstStyle/>
                    <a:p>
                      <a:r>
                        <a:rPr lang="en-GB" sz="1200" dirty="0"/>
                        <a:t>43. Have a go at using </a:t>
                      </a:r>
                      <a:r>
                        <a:rPr lang="en-GB" sz="1200" dirty="0">
                          <a:hlinkClick r:id="rId11"/>
                        </a:rPr>
                        <a:t>www.leconjugeur.fr</a:t>
                      </a:r>
                      <a:r>
                        <a:rPr lang="en-GB" sz="1200" dirty="0"/>
                        <a:t> to find the present tense of</a:t>
                      </a:r>
                      <a:r>
                        <a:rPr lang="en-GB" sz="1200" baseline="0" dirty="0"/>
                        <a:t> ‘</a:t>
                      </a:r>
                      <a:r>
                        <a:rPr lang="en-GB" sz="1200" baseline="0" dirty="0" err="1"/>
                        <a:t>aller</a:t>
                      </a:r>
                      <a:r>
                        <a:rPr lang="en-GB" sz="1200" baseline="0" dirty="0"/>
                        <a:t>’ with different pronouns and other verbs.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44. Email my French</a:t>
                      </a:r>
                      <a:r>
                        <a:rPr lang="en-GB" sz="1200" baseline="0" dirty="0"/>
                        <a:t> teacher in French.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45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. </a:t>
                      </a:r>
                      <a:r>
                        <a:rPr lang="en-GB" sz="1200" b="0" i="0" u="none" strike="noStrike" noProof="0" dirty="0" err="1">
                          <a:latin typeface="Calibri"/>
                        </a:rPr>
                        <a:t>Youtube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 karaoke session! Sing a song in French.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Check Camille, Christine and the Queens, </a:t>
                      </a:r>
                      <a:r>
                        <a:rPr lang="en-GB" sz="1200" b="0" i="0" u="none" strike="noStrike" noProof="0" dirty="0" err="1">
                          <a:latin typeface="Calibri"/>
                        </a:rPr>
                        <a:t>Stromae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89268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/>
                        <a:t>46.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</a:t>
                      </a:r>
                      <a:r>
                        <a:rPr lang="en-GB" sz="1200" b="0" i="0" u="none" strike="noStrike" noProof="0" dirty="0"/>
                        <a:t>Create your own French word art.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47.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Listen to a 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French podcast and get the main gist. </a:t>
                      </a:r>
                      <a:r>
                        <a:rPr lang="en-GB" sz="1200" b="0" i="0" u="none" strike="noStrike" noProof="0" dirty="0">
                          <a:latin typeface="Calibri"/>
                          <a:hlinkClick r:id="rId12"/>
                        </a:rPr>
                        <a:t>https://www.franceinter.fr/emissions/les-p-tits-bateaux</a:t>
                      </a: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dirty="0"/>
                        <a:t>48.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Who was Marcel Marceau ? Learn about his skill, practise and perform to your family!</a:t>
                      </a:r>
                      <a:endParaRPr lang="en-GB" sz="1200" dirty="0"/>
                    </a:p>
                  </a:txBody>
                  <a:tcPr marL="84406" marR="84406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84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5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Macintosh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Miles</dc:creator>
  <cp:lastModifiedBy>Laura Miles</cp:lastModifiedBy>
  <cp:revision>1</cp:revision>
  <dcterms:created xsi:type="dcterms:W3CDTF">2020-04-10T08:06:32Z</dcterms:created>
  <dcterms:modified xsi:type="dcterms:W3CDTF">2020-04-10T08:06:56Z</dcterms:modified>
</cp:coreProperties>
</file>