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DA078-5B55-4384-9E45-7F090DEF1939}" v="2" dt="2020-03-27T14:35:03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K Spicer" userId="S::katy.spicer@bba.bristol.sch.uk::cebff5e9-6c79-4857-ba10-370d04afa5a5" providerId="AD" clId="Web-{89CD68F2-60E2-0092-BAEB-475C3429CC7F}"/>
    <pc:docChg chg="modSld">
      <pc:chgData name="Miss K Spicer" userId="S::katy.spicer@bba.bristol.sch.uk::cebff5e9-6c79-4857-ba10-370d04afa5a5" providerId="AD" clId="Web-{89CD68F2-60E2-0092-BAEB-475C3429CC7F}" dt="2018-12-18T13:46:18.263" v="25" actId="20577"/>
      <pc:docMkLst>
        <pc:docMk/>
      </pc:docMkLst>
      <pc:sldChg chg="modSp">
        <pc:chgData name="Miss K Spicer" userId="S::katy.spicer@bba.bristol.sch.uk::cebff5e9-6c79-4857-ba10-370d04afa5a5" providerId="AD" clId="Web-{89CD68F2-60E2-0092-BAEB-475C3429CC7F}" dt="2018-12-18T13:46:17.826" v="23" actId="20577"/>
        <pc:sldMkLst>
          <pc:docMk/>
          <pc:sldMk cId="1947981997" sldId="256"/>
        </pc:sldMkLst>
        <pc:spChg chg="mod">
          <ac:chgData name="Miss K Spicer" userId="S::katy.spicer@bba.bristol.sch.uk::cebff5e9-6c79-4857-ba10-370d04afa5a5" providerId="AD" clId="Web-{89CD68F2-60E2-0092-BAEB-475C3429CC7F}" dt="2018-12-18T13:46:17.826" v="23" actId="20577"/>
          <ac:spMkLst>
            <pc:docMk/>
            <pc:sldMk cId="1947981997" sldId="256"/>
            <ac:spMk id="4" creationId="{00000000-0000-0000-0000-000000000000}"/>
          </ac:spMkLst>
        </pc:spChg>
      </pc:sldChg>
    </pc:docChg>
  </pc:docChgLst>
  <pc:docChgLst>
    <pc:chgData name="Laura Miles - BBA" userId="S::lmiles381@bba.bristol.sch.uk::db491aa2-f01f-48b4-ae51-34293b906e15" providerId="AD" clId="Web-{96502BEB-C1B4-1A13-8080-9248FFFD2979}"/>
    <pc:docChg chg="modSld">
      <pc:chgData name="Laura Miles - BBA" userId="S::lmiles381@bba.bristol.sch.uk::db491aa2-f01f-48b4-ae51-34293b906e15" providerId="AD" clId="Web-{96502BEB-C1B4-1A13-8080-9248FFFD2979}" dt="2019-06-27T14:39:12.454" v="1027"/>
      <pc:docMkLst>
        <pc:docMk/>
      </pc:docMkLst>
      <pc:sldChg chg="delSp modSp">
        <pc:chgData name="Laura Miles - BBA" userId="S::lmiles381@bba.bristol.sch.uk::db491aa2-f01f-48b4-ae51-34293b906e15" providerId="AD" clId="Web-{96502BEB-C1B4-1A13-8080-9248FFFD2979}" dt="2019-06-27T14:39:12.454" v="1027"/>
        <pc:sldMkLst>
          <pc:docMk/>
          <pc:sldMk cId="1947981997" sldId="256"/>
        </pc:sldMkLst>
        <pc:graphicFrameChg chg="mod modGraphic">
          <ac:chgData name="Laura Miles - BBA" userId="S::lmiles381@bba.bristol.sch.uk::db491aa2-f01f-48b4-ae51-34293b906e15" providerId="AD" clId="Web-{96502BEB-C1B4-1A13-8080-9248FFFD2979}" dt="2019-06-27T14:37:27.453" v="727" actId="1076"/>
          <ac:graphicFrameMkLst>
            <pc:docMk/>
            <pc:sldMk cId="1947981997" sldId="256"/>
            <ac:graphicFrameMk id="11" creationId="{00000000-0000-0000-0000-000000000000}"/>
          </ac:graphicFrameMkLst>
        </pc:graphicFrameChg>
        <pc:graphicFrameChg chg="del mod modGraphic">
          <ac:chgData name="Laura Miles - BBA" userId="S::lmiles381@bba.bristol.sch.uk::db491aa2-f01f-48b4-ae51-34293b906e15" providerId="AD" clId="Web-{96502BEB-C1B4-1A13-8080-9248FFFD2979}" dt="2019-06-27T14:33:50.828" v="331"/>
          <ac:graphicFrameMkLst>
            <pc:docMk/>
            <pc:sldMk cId="1947981997" sldId="256"/>
            <ac:graphicFrameMk id="12" creationId="{00000000-0000-0000-0000-000000000000}"/>
          </ac:graphicFrameMkLst>
        </pc:graphicFrameChg>
        <pc:graphicFrameChg chg="del mod modGraphic">
          <ac:chgData name="Laura Miles - BBA" userId="S::lmiles381@bba.bristol.sch.uk::db491aa2-f01f-48b4-ae51-34293b906e15" providerId="AD" clId="Web-{96502BEB-C1B4-1A13-8080-9248FFFD2979}" dt="2019-06-27T14:32:40.312" v="324"/>
          <ac:graphicFrameMkLst>
            <pc:docMk/>
            <pc:sldMk cId="1947981997" sldId="256"/>
            <ac:graphicFrameMk id="13" creationId="{00000000-0000-0000-0000-000000000000}"/>
          </ac:graphicFrameMkLst>
        </pc:graphicFrameChg>
        <pc:graphicFrameChg chg="del mod modGraphic">
          <ac:chgData name="Laura Miles - BBA" userId="S::lmiles381@bba.bristol.sch.uk::db491aa2-f01f-48b4-ae51-34293b906e15" providerId="AD" clId="Web-{96502BEB-C1B4-1A13-8080-9248FFFD2979}" dt="2019-06-27T14:33:47.218" v="328"/>
          <ac:graphicFrameMkLst>
            <pc:docMk/>
            <pc:sldMk cId="1947981997" sldId="256"/>
            <ac:graphicFrameMk id="14" creationId="{00000000-0000-0000-0000-000000000000}"/>
          </ac:graphicFrameMkLst>
        </pc:graphicFrameChg>
        <pc:graphicFrameChg chg="mod modGraphic">
          <ac:chgData name="Laura Miles - BBA" userId="S::lmiles381@bba.bristol.sch.uk::db491aa2-f01f-48b4-ae51-34293b906e15" providerId="AD" clId="Web-{96502BEB-C1B4-1A13-8080-9248FFFD2979}" dt="2019-06-27T14:39:12.454" v="1027"/>
          <ac:graphicFrameMkLst>
            <pc:docMk/>
            <pc:sldMk cId="1947981997" sldId="256"/>
            <ac:graphicFrameMk id="15" creationId="{00000000-0000-0000-0000-000000000000}"/>
          </ac:graphicFrameMkLst>
        </pc:graphicFrameChg>
        <pc:graphicFrameChg chg="mod modGraphic">
          <ac:chgData name="Laura Miles - BBA" userId="S::lmiles381@bba.bristol.sch.uk::db491aa2-f01f-48b4-ae51-34293b906e15" providerId="AD" clId="Web-{96502BEB-C1B4-1A13-8080-9248FFFD2979}" dt="2019-06-27T14:25:48.779" v="245"/>
          <ac:graphicFrameMkLst>
            <pc:docMk/>
            <pc:sldMk cId="1947981997" sldId="256"/>
            <ac:graphicFrameMk id="16" creationId="{00000000-0000-0000-0000-000000000000}"/>
          </ac:graphicFrameMkLst>
        </pc:graphicFrameChg>
        <pc:picChg chg="mod">
          <ac:chgData name="Laura Miles - BBA" userId="S::lmiles381@bba.bristol.sch.uk::db491aa2-f01f-48b4-ae51-34293b906e15" providerId="AD" clId="Web-{96502BEB-C1B4-1A13-8080-9248FFFD2979}" dt="2019-06-27T14:37:31.703" v="728" actId="1076"/>
          <ac:picMkLst>
            <pc:docMk/>
            <pc:sldMk cId="1947981997" sldId="256"/>
            <ac:picMk id="3" creationId="{00000000-0000-0000-0000-000000000000}"/>
          </ac:picMkLst>
        </pc:picChg>
      </pc:sldChg>
    </pc:docChg>
  </pc:docChgLst>
  <pc:docChgLst>
    <pc:chgData name="Katy Spicer - BBA" userId="cebff5e9-6c79-4857-ba10-370d04afa5a5" providerId="ADAL" clId="{CC3DA078-5B55-4384-9E45-7F090DEF1939}"/>
    <pc:docChg chg="modSld">
      <pc:chgData name="Katy Spicer - BBA" userId="cebff5e9-6c79-4857-ba10-370d04afa5a5" providerId="ADAL" clId="{CC3DA078-5B55-4384-9E45-7F090DEF1939}" dt="2020-03-27T14:35:24.597" v="6" actId="1076"/>
      <pc:docMkLst>
        <pc:docMk/>
      </pc:docMkLst>
      <pc:sldChg chg="modSp">
        <pc:chgData name="Katy Spicer - BBA" userId="cebff5e9-6c79-4857-ba10-370d04afa5a5" providerId="ADAL" clId="{CC3DA078-5B55-4384-9E45-7F090DEF1939}" dt="2020-03-27T14:35:24.597" v="6" actId="1076"/>
        <pc:sldMkLst>
          <pc:docMk/>
          <pc:sldMk cId="1947981997" sldId="256"/>
        </pc:sldMkLst>
        <pc:graphicFrameChg chg="mod modGraphic">
          <ac:chgData name="Katy Spicer - BBA" userId="cebff5e9-6c79-4857-ba10-370d04afa5a5" providerId="ADAL" clId="{CC3DA078-5B55-4384-9E45-7F090DEF1939}" dt="2020-03-27T14:35:16.886" v="5" actId="14100"/>
          <ac:graphicFrameMkLst>
            <pc:docMk/>
            <pc:sldMk cId="1947981997" sldId="256"/>
            <ac:graphicFrameMk id="11" creationId="{00000000-0000-0000-0000-000000000000}"/>
          </ac:graphicFrameMkLst>
        </pc:graphicFrameChg>
        <pc:graphicFrameChg chg="mod">
          <ac:chgData name="Katy Spicer - BBA" userId="cebff5e9-6c79-4857-ba10-370d04afa5a5" providerId="ADAL" clId="{CC3DA078-5B55-4384-9E45-7F090DEF1939}" dt="2020-03-27T14:35:24.597" v="6" actId="1076"/>
          <ac:graphicFrameMkLst>
            <pc:docMk/>
            <pc:sldMk cId="1947981997" sldId="256"/>
            <ac:graphicFrameMk id="15" creationId="{00000000-0000-0000-0000-000000000000}"/>
          </ac:graphicFrameMkLst>
        </pc:graphicFrameChg>
        <pc:picChg chg="mod">
          <ac:chgData name="Katy Spicer - BBA" userId="cebff5e9-6c79-4857-ba10-370d04afa5a5" providerId="ADAL" clId="{CC3DA078-5B55-4384-9E45-7F090DEF1939}" dt="2020-03-27T14:35:03.255" v="3" actId="1076"/>
          <ac:picMkLst>
            <pc:docMk/>
            <pc:sldMk cId="1947981997" sldId="256"/>
            <ac:picMk id="1026" creationId="{00000000-0000-0000-0000-000000000000}"/>
          </ac:picMkLst>
        </pc:picChg>
      </pc:sldChg>
    </pc:docChg>
  </pc:docChgLst>
  <pc:docChgLst>
    <pc:chgData name="sje@broadoak.n-somerset.sch.uk" userId="S::sje_broadoak.n-somerset.sch.uk#ext#@clfacademies.onmicrosoft.com::a482822a-f1bb-4738-9963-f966a083fd44" providerId="AD" clId="Web-{4600DE0F-7ABC-C0BC-DF80-06AEC85870F5}"/>
    <pc:docChg chg="modSld">
      <pc:chgData name="sje@broadoak.n-somerset.sch.uk" userId="S::sje_broadoak.n-somerset.sch.uk#ext#@clfacademies.onmicrosoft.com::a482822a-f1bb-4738-9963-f966a083fd44" providerId="AD" clId="Web-{4600DE0F-7ABC-C0BC-DF80-06AEC85870F5}" dt="2019-06-27T14:17:08.206" v="286" actId="1076"/>
      <pc:docMkLst>
        <pc:docMk/>
      </pc:docMkLst>
      <pc:sldChg chg="modSp">
        <pc:chgData name="sje@broadoak.n-somerset.sch.uk" userId="S::sje_broadoak.n-somerset.sch.uk#ext#@clfacademies.onmicrosoft.com::a482822a-f1bb-4738-9963-f966a083fd44" providerId="AD" clId="Web-{4600DE0F-7ABC-C0BC-DF80-06AEC85870F5}" dt="2019-06-27T14:17:08.206" v="286" actId="1076"/>
        <pc:sldMkLst>
          <pc:docMk/>
          <pc:sldMk cId="1947981997" sldId="256"/>
        </pc:sldMkLst>
        <pc:graphicFrameChg chg="mod modGraphic">
          <ac:chgData name="sje@broadoak.n-somerset.sch.uk" userId="S::sje_broadoak.n-somerset.sch.uk#ext#@clfacademies.onmicrosoft.com::a482822a-f1bb-4738-9963-f966a083fd44" providerId="AD" clId="Web-{4600DE0F-7ABC-C0BC-DF80-06AEC85870F5}" dt="2019-06-27T14:17:05.065" v="285"/>
          <ac:graphicFrameMkLst>
            <pc:docMk/>
            <pc:sldMk cId="1947981997" sldId="256"/>
            <ac:graphicFrameMk id="11" creationId="{00000000-0000-0000-0000-000000000000}"/>
          </ac:graphicFrameMkLst>
        </pc:graphicFrameChg>
        <pc:graphicFrameChg chg="mod modGraphic">
          <ac:chgData name="sje@broadoak.n-somerset.sch.uk" userId="S::sje_broadoak.n-somerset.sch.uk#ext#@clfacademies.onmicrosoft.com::a482822a-f1bb-4738-9963-f966a083fd44" providerId="AD" clId="Web-{4600DE0F-7ABC-C0BC-DF80-06AEC85870F5}" dt="2019-06-27T14:15:10.924" v="168" actId="1076"/>
          <ac:graphicFrameMkLst>
            <pc:docMk/>
            <pc:sldMk cId="1947981997" sldId="256"/>
            <ac:graphicFrameMk id="12" creationId="{00000000-0000-0000-0000-000000000000}"/>
          </ac:graphicFrameMkLst>
        </pc:graphicFrameChg>
        <pc:graphicFrameChg chg="mod">
          <ac:chgData name="sje@broadoak.n-somerset.sch.uk" userId="S::sje_broadoak.n-somerset.sch.uk#ext#@clfacademies.onmicrosoft.com::a482822a-f1bb-4738-9963-f966a083fd44" providerId="AD" clId="Web-{4600DE0F-7ABC-C0BC-DF80-06AEC85870F5}" dt="2019-06-27T14:17:08.206" v="286" actId="1076"/>
          <ac:graphicFrameMkLst>
            <pc:docMk/>
            <pc:sldMk cId="1947981997" sldId="256"/>
            <ac:graphicFrameMk id="13" creationId="{00000000-0000-0000-0000-000000000000}"/>
          </ac:graphicFrameMkLst>
        </pc:graphicFrameChg>
        <pc:graphicFrameChg chg="mod modGraphic">
          <ac:chgData name="sje@broadoak.n-somerset.sch.uk" userId="S::sje_broadoak.n-somerset.sch.uk#ext#@clfacademies.onmicrosoft.com::a482822a-f1bb-4738-9963-f966a083fd44" providerId="AD" clId="Web-{4600DE0F-7ABC-C0BC-DF80-06AEC85870F5}" dt="2019-06-27T14:15:16.880" v="169" actId="1076"/>
          <ac:graphicFrameMkLst>
            <pc:docMk/>
            <pc:sldMk cId="1947981997" sldId="256"/>
            <ac:graphicFrameMk id="14" creationId="{00000000-0000-0000-0000-000000000000}"/>
          </ac:graphicFrameMkLst>
        </pc:graphicFrameChg>
        <pc:graphicFrameChg chg="modGraphic">
          <ac:chgData name="sje@broadoak.n-somerset.sch.uk" userId="S::sje_broadoak.n-somerset.sch.uk#ext#@clfacademies.onmicrosoft.com::a482822a-f1bb-4738-9963-f966a083fd44" providerId="AD" clId="Web-{4600DE0F-7ABC-C0BC-DF80-06AEC85870F5}" dt="2019-06-27T14:14:30.924" v="165"/>
          <ac:graphicFrameMkLst>
            <pc:docMk/>
            <pc:sldMk cId="1947981997" sldId="256"/>
            <ac:graphicFrameMk id="15" creationId="{00000000-0000-0000-0000-000000000000}"/>
          </ac:graphicFrameMkLst>
        </pc:graphicFrameChg>
        <pc:graphicFrameChg chg="mod modGraphic">
          <ac:chgData name="sje@broadoak.n-somerset.sch.uk" userId="S::sje_broadoak.n-somerset.sch.uk#ext#@clfacademies.onmicrosoft.com::a482822a-f1bb-4738-9963-f966a083fd44" providerId="AD" clId="Web-{4600DE0F-7ABC-C0BC-DF80-06AEC85870F5}" dt="2019-06-27T14:17:00.612" v="284"/>
          <ac:graphicFrameMkLst>
            <pc:docMk/>
            <pc:sldMk cId="1947981997" sldId="256"/>
            <ac:graphicFrameMk id="16" creationId="{00000000-0000-0000-0000-000000000000}"/>
          </ac:graphicFrameMkLst>
        </pc:graphicFrameChg>
      </pc:sldChg>
    </pc:docChg>
  </pc:docChgLst>
  <pc:docChgLst>
    <pc:chgData name="Laura Miles - BBA" userId="S::lmiles381@bba.bristol.sch.uk::db491aa2-f01f-48b4-ae51-34293b906e15" providerId="AD" clId="Web-{B2636587-FCBF-F502-A04D-ADE9A2AAC647}"/>
    <pc:docChg chg="modSld">
      <pc:chgData name="Laura Miles - BBA" userId="S::lmiles381@bba.bristol.sch.uk::db491aa2-f01f-48b4-ae51-34293b906e15" providerId="AD" clId="Web-{B2636587-FCBF-F502-A04D-ADE9A2AAC647}" dt="2019-04-24T15:42:52.432" v="49"/>
      <pc:docMkLst>
        <pc:docMk/>
      </pc:docMkLst>
      <pc:sldChg chg="modSp">
        <pc:chgData name="Laura Miles - BBA" userId="S::lmiles381@bba.bristol.sch.uk::db491aa2-f01f-48b4-ae51-34293b906e15" providerId="AD" clId="Web-{B2636587-FCBF-F502-A04D-ADE9A2AAC647}" dt="2019-04-24T15:42:52.432" v="49"/>
        <pc:sldMkLst>
          <pc:docMk/>
          <pc:sldMk cId="1947981997" sldId="256"/>
        </pc:sldMkLst>
        <pc:graphicFrameChg chg="mod modGraphic">
          <ac:chgData name="Laura Miles - BBA" userId="S::lmiles381@bba.bristol.sch.uk::db491aa2-f01f-48b4-ae51-34293b906e15" providerId="AD" clId="Web-{B2636587-FCBF-F502-A04D-ADE9A2AAC647}" dt="2019-04-24T15:42:52.432" v="49"/>
          <ac:graphicFrameMkLst>
            <pc:docMk/>
            <pc:sldMk cId="1947981997" sldId="256"/>
            <ac:graphicFrameMk id="11" creationId="{00000000-0000-0000-0000-000000000000}"/>
          </ac:graphicFrameMkLst>
        </pc:graphicFrameChg>
        <pc:graphicFrameChg chg="mod modGraphic">
          <ac:chgData name="Laura Miles - BBA" userId="S::lmiles381@bba.bristol.sch.uk::db491aa2-f01f-48b4-ae51-34293b906e15" providerId="AD" clId="Web-{B2636587-FCBF-F502-A04D-ADE9A2AAC647}" dt="2019-04-24T15:42:17.604" v="3"/>
          <ac:graphicFrameMkLst>
            <pc:docMk/>
            <pc:sldMk cId="1947981997" sldId="256"/>
            <ac:graphicFrameMk id="1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5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3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2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1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1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2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2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6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FEF5-14C0-4EF9-AB23-2DA31B610CFD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FBA6-F28D-44B5-A23A-7C1845AEA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29" y="2061092"/>
            <a:ext cx="1455986" cy="145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8822" y="177544"/>
            <a:ext cx="47264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en-GB" b="1" dirty="0"/>
              <a:t>Media and Me! </a:t>
            </a:r>
            <a:r>
              <a:rPr lang="en-GB" dirty="0"/>
              <a:t>Year 8 French ARE 4</a:t>
            </a:r>
            <a:r>
              <a:rPr lang="en-GB" dirty="0">
                <a:cs typeface="Calibri"/>
              </a:rPr>
              <a:t> vocab. list</a:t>
            </a:r>
            <a:endParaRPr lang="en-GB" dirty="0"/>
          </a:p>
        </p:txBody>
      </p:sp>
      <p:pic>
        <p:nvPicPr>
          <p:cNvPr id="19" name="Picture 19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DA62999-7230-4ED4-8DCD-9D1ADCC68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3" y="28835"/>
            <a:ext cx="1438275" cy="66675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92136"/>
              </p:ext>
            </p:extLst>
          </p:nvPr>
        </p:nvGraphicFramePr>
        <p:xfrm>
          <a:off x="116416" y="804333"/>
          <a:ext cx="3981407" cy="6032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0">
                <a:tc>
                  <a:txBody>
                    <a:bodyPr/>
                    <a:lstStyle/>
                    <a:p>
                      <a:pPr fontAlgn="base"/>
                      <a:r>
                        <a:rPr lang="fr-FR" sz="1200" b="1" dirty="0"/>
                        <a:t>Qu’est-ce que tu</a:t>
                      </a:r>
                      <a:r>
                        <a:rPr lang="fr-FR" sz="1200" b="1" baseline="0" dirty="0"/>
                        <a:t> aimes regarder?</a:t>
                      </a:r>
                    </a:p>
                    <a:p>
                      <a:pPr fontAlgn="base"/>
                      <a:endParaRPr lang="fr-FR" sz="1200" b="1" baseline="0" dirty="0"/>
                    </a:p>
                    <a:p>
                      <a:pPr fontAlgn="base"/>
                      <a:r>
                        <a:rPr lang="fr-FR" sz="1200" b="1" baseline="0" dirty="0"/>
                        <a:t>J’aime/J’adore/Je me passionne pour…</a:t>
                      </a:r>
                    </a:p>
                    <a:p>
                      <a:pPr fontAlgn="base"/>
                      <a:r>
                        <a:rPr lang="fr-FR" sz="1200" b="1" baseline="0"/>
                        <a:t>Je m'intéresse à ...</a:t>
                      </a:r>
                    </a:p>
                    <a:p>
                      <a:pPr lvl="0">
                        <a:buNone/>
                      </a:pPr>
                      <a:endParaRPr lang="fr-FR" sz="1200" b="0" baseline="0" dirty="0"/>
                    </a:p>
                    <a:p>
                      <a:pPr lvl="0">
                        <a:buNone/>
                      </a:pPr>
                      <a:r>
                        <a:rPr lang="fr-FR" sz="1200" b="0" baseline="0"/>
                        <a:t>télécharger</a:t>
                      </a:r>
                      <a:endParaRPr lang="fr-FR" sz="1200" b="0" baseline="0" dirty="0"/>
                    </a:p>
                    <a:p>
                      <a:pPr lvl="0">
                        <a:buNone/>
                      </a:pPr>
                      <a:r>
                        <a:rPr lang="fr-FR" sz="1200" b="0" baseline="0"/>
                        <a:t>regarder en streaming</a:t>
                      </a:r>
                      <a:endParaRPr lang="fr-FR" sz="1200" b="0" baseline="0" dirty="0"/>
                    </a:p>
                    <a:p>
                      <a:pPr lvl="0">
                        <a:buNone/>
                      </a:pPr>
                      <a:r>
                        <a:rPr lang="fr-FR" sz="1200" b="0" baseline="0"/>
                        <a:t>regarder d'un coup</a:t>
                      </a:r>
                      <a:endParaRPr lang="fr-FR" sz="1200" b="0" baseline="0" dirty="0"/>
                    </a:p>
                    <a:p>
                      <a:pPr lvl="0">
                        <a:buNone/>
                      </a:pPr>
                      <a:endParaRPr lang="fr-FR" sz="1200" b="0" baseline="0" dirty="0"/>
                    </a:p>
                    <a:p>
                      <a:pPr fontAlgn="base"/>
                      <a:r>
                        <a:rPr lang="fr-FR" sz="1200" b="0" baseline="0" dirty="0"/>
                        <a:t>les films d’action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de guerre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comédies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romantiques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policiers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d’horreur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fantastiques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de science-fiction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historiques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films d’art martiaux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dirty="0"/>
                        <a:t>les dessins-anim</a:t>
                      </a:r>
                      <a:r>
                        <a:rPr lang="fr-FR" sz="1200" dirty="0"/>
                        <a:t>és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westerns</a:t>
                      </a:r>
                    </a:p>
                    <a:p>
                      <a:pPr fontAlgn="base"/>
                      <a:r>
                        <a:rPr lang="fr-FR" sz="1200" b="0" baseline="0" dirty="0"/>
                        <a:t>les </a:t>
                      </a:r>
                      <a:r>
                        <a:rPr lang="fr-FR" sz="1200" b="0" baseline="0" noProof="0" dirty="0"/>
                        <a:t>émissions de sport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émissions de télé-réalité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émissions musicales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documentaires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feuilletons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noProof="0" dirty="0"/>
                        <a:t>les jeux télévisés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infos</a:t>
                      </a:r>
                    </a:p>
                    <a:p>
                      <a:pPr fontAlgn="base"/>
                      <a:r>
                        <a:rPr lang="fr-FR" sz="1200" b="0" baseline="0" noProof="0"/>
                        <a:t>la météo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What do you like to watch?</a:t>
                      </a:r>
                    </a:p>
                    <a:p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I like/I</a:t>
                      </a:r>
                      <a:r>
                        <a:rPr lang="en-GB" sz="1200" b="1" baseline="0" dirty="0"/>
                        <a:t> love/ I am passionate about…</a:t>
                      </a:r>
                    </a:p>
                    <a:p>
                      <a:pPr lvl="0">
                        <a:buNone/>
                      </a:pPr>
                      <a:r>
                        <a:rPr lang="en-GB" sz="1200" b="1" baseline="0"/>
                        <a:t>I am interested in...</a:t>
                      </a:r>
                      <a:endParaRPr lang="en-GB" sz="1200" b="1" baseline="0" dirty="0"/>
                    </a:p>
                    <a:p>
                      <a:pPr lvl="0">
                        <a:buNone/>
                      </a:pPr>
                      <a:endParaRPr lang="en-GB" sz="1200" b="1" baseline="0" dirty="0"/>
                    </a:p>
                    <a:p>
                      <a:pPr lvl="0">
                        <a:buNone/>
                      </a:pPr>
                      <a:r>
                        <a:rPr lang="en-GB" sz="1200" b="0" baseline="0"/>
                        <a:t>To download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/>
                        <a:t>To stream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/>
                        <a:t>To binge watch</a:t>
                      </a:r>
                      <a:endParaRPr lang="en-GB" sz="1200" b="0" baseline="0" dirty="0"/>
                    </a:p>
                    <a:p>
                      <a:endParaRPr lang="en-GB" sz="1200" b="0" baseline="0" dirty="0"/>
                    </a:p>
                    <a:p>
                      <a:r>
                        <a:rPr lang="en-GB" sz="1200" b="0" baseline="0" dirty="0"/>
                        <a:t>action films</a:t>
                      </a:r>
                    </a:p>
                    <a:p>
                      <a:r>
                        <a:rPr lang="en-GB" sz="1200" b="0" baseline="0" dirty="0"/>
                        <a:t>war films</a:t>
                      </a:r>
                    </a:p>
                    <a:p>
                      <a:r>
                        <a:rPr lang="en-GB" sz="1200" b="0" baseline="0" dirty="0"/>
                        <a:t>comedies</a:t>
                      </a:r>
                    </a:p>
                    <a:p>
                      <a:r>
                        <a:rPr lang="en-GB" sz="1200" b="0" baseline="0" dirty="0"/>
                        <a:t>romantic films</a:t>
                      </a:r>
                    </a:p>
                    <a:p>
                      <a:r>
                        <a:rPr lang="en-GB" sz="1200" b="0" baseline="0" dirty="0"/>
                        <a:t>detective films</a:t>
                      </a:r>
                    </a:p>
                    <a:p>
                      <a:r>
                        <a:rPr lang="en-GB" sz="1200" b="0" baseline="0" dirty="0"/>
                        <a:t>horror films</a:t>
                      </a:r>
                    </a:p>
                    <a:p>
                      <a:r>
                        <a:rPr lang="en-GB" sz="1200" b="0" baseline="0" dirty="0"/>
                        <a:t>fantasy films</a:t>
                      </a:r>
                    </a:p>
                    <a:p>
                      <a:r>
                        <a:rPr lang="en-GB" sz="1200" b="0" baseline="0" dirty="0"/>
                        <a:t>science-fiction films</a:t>
                      </a:r>
                    </a:p>
                    <a:p>
                      <a:r>
                        <a:rPr lang="en-GB" sz="1200" b="0" baseline="0" dirty="0"/>
                        <a:t>historical films</a:t>
                      </a:r>
                    </a:p>
                    <a:p>
                      <a:r>
                        <a:rPr lang="en-GB" sz="1200" b="0" baseline="0" dirty="0"/>
                        <a:t>martial arts films</a:t>
                      </a:r>
                    </a:p>
                    <a:p>
                      <a:r>
                        <a:rPr lang="en-GB" sz="1200" b="0" dirty="0"/>
                        <a:t>cartoons</a:t>
                      </a:r>
                    </a:p>
                    <a:p>
                      <a:r>
                        <a:rPr lang="en-GB" sz="1200" b="0" dirty="0"/>
                        <a:t>westerns</a:t>
                      </a:r>
                    </a:p>
                    <a:p>
                      <a:r>
                        <a:rPr lang="en-GB" sz="1200" b="0" dirty="0"/>
                        <a:t>sports programmes</a:t>
                      </a:r>
                    </a:p>
                    <a:p>
                      <a:r>
                        <a:rPr lang="en-GB" sz="1200" b="0" dirty="0"/>
                        <a:t>reality-TV programmes</a:t>
                      </a:r>
                    </a:p>
                    <a:p>
                      <a:endParaRPr lang="en-GB" sz="1200" b="0" dirty="0"/>
                    </a:p>
                    <a:p>
                      <a:r>
                        <a:rPr lang="en-GB" sz="1200" b="0" dirty="0"/>
                        <a:t>music</a:t>
                      </a:r>
                      <a:r>
                        <a:rPr lang="en-GB" sz="1200" b="0" baseline="0" dirty="0"/>
                        <a:t> programmes</a:t>
                      </a:r>
                    </a:p>
                    <a:p>
                      <a:r>
                        <a:rPr lang="en-GB" sz="1200" b="0" dirty="0"/>
                        <a:t>documentaries</a:t>
                      </a:r>
                    </a:p>
                    <a:p>
                      <a:r>
                        <a:rPr lang="en-GB" sz="1200" b="0" dirty="0"/>
                        <a:t>soap</a:t>
                      </a:r>
                      <a:r>
                        <a:rPr lang="en-GB" sz="1200" b="0" baseline="0" dirty="0"/>
                        <a:t> operas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game shows</a:t>
                      </a:r>
                    </a:p>
                    <a:p>
                      <a:r>
                        <a:rPr lang="en-GB" sz="1200" b="0" baseline="0" dirty="0"/>
                        <a:t>the news</a:t>
                      </a:r>
                    </a:p>
                    <a:p>
                      <a:r>
                        <a:rPr lang="en-GB" sz="1200" b="0" baseline="0"/>
                        <a:t>the weather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09674"/>
              </p:ext>
            </p:extLst>
          </p:nvPr>
        </p:nvGraphicFramePr>
        <p:xfrm>
          <a:off x="9353487" y="2994988"/>
          <a:ext cx="2838513" cy="2162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2175">
                <a:tc>
                  <a:txBody>
                    <a:bodyPr/>
                    <a:lstStyle/>
                    <a:p>
                      <a:pPr fontAlgn="base"/>
                      <a:r>
                        <a:rPr lang="en-GB" sz="1200" b="1" dirty="0"/>
                        <a:t>Opinion phrases</a:t>
                      </a:r>
                    </a:p>
                    <a:p>
                      <a:pPr fontAlgn="base"/>
                      <a:endParaRPr lang="fr-FR" sz="1200" b="0" noProof="0" dirty="0"/>
                    </a:p>
                    <a:p>
                      <a:pPr fontAlgn="base"/>
                      <a:r>
                        <a:rPr lang="fr-FR" sz="1200" b="0" noProof="0" dirty="0"/>
                        <a:t>A mon avis</a:t>
                      </a:r>
                    </a:p>
                    <a:p>
                      <a:pPr fontAlgn="base"/>
                      <a:r>
                        <a:rPr lang="fr-FR" sz="1200" b="0" noProof="0" dirty="0"/>
                        <a:t>Je pense  que</a:t>
                      </a:r>
                    </a:p>
                    <a:p>
                      <a:pPr fontAlgn="base"/>
                      <a:r>
                        <a:rPr lang="fr-FR" sz="1200" b="0" noProof="0" dirty="0"/>
                        <a:t>Je</a:t>
                      </a:r>
                      <a:r>
                        <a:rPr lang="fr-FR" sz="1200" b="0" baseline="0" noProof="0" dirty="0"/>
                        <a:t> crois que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Je dirais que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Personnellement</a:t>
                      </a:r>
                    </a:p>
                    <a:p>
                      <a:pPr marL="0" algn="l" defTabSz="914400" rtl="0" eaLnBrk="1" fontAlgn="base" latinLnBrk="0" hangingPunct="1"/>
                      <a:r>
                        <a:rPr lang="fr-FR" sz="12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mon côté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D’apr</a:t>
                      </a: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</a:t>
                      </a:r>
                      <a:r>
                        <a:rPr lang="fr-FR" sz="12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moi 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considère que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 semble que 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200" b="0" dirty="0"/>
                    </a:p>
                    <a:p>
                      <a:pPr fontAlgn="base"/>
                      <a:endParaRPr lang="fr-FR" sz="1200" b="0" dirty="0"/>
                    </a:p>
                    <a:p>
                      <a:pPr fontAlgn="base"/>
                      <a:r>
                        <a:rPr lang="fr-FR" sz="1200" b="0" dirty="0"/>
                        <a:t>In </a:t>
                      </a:r>
                      <a:r>
                        <a:rPr lang="fr-FR" sz="1200" b="0" dirty="0" err="1"/>
                        <a:t>my</a:t>
                      </a:r>
                      <a:r>
                        <a:rPr lang="fr-FR" sz="1200" b="0" dirty="0"/>
                        <a:t> opinion</a:t>
                      </a:r>
                    </a:p>
                    <a:p>
                      <a:pPr fontAlgn="base"/>
                      <a:r>
                        <a:rPr lang="fr-FR" sz="1200" b="0" dirty="0"/>
                        <a:t>I </a:t>
                      </a:r>
                      <a:r>
                        <a:rPr lang="fr-FR" sz="1200" b="0" dirty="0" err="1"/>
                        <a:t>think</a:t>
                      </a:r>
                      <a:r>
                        <a:rPr lang="fr-FR" sz="1200" b="0" dirty="0"/>
                        <a:t> </a:t>
                      </a:r>
                      <a:r>
                        <a:rPr lang="fr-FR" sz="1200" b="0" dirty="0" err="1"/>
                        <a:t>that</a:t>
                      </a:r>
                      <a:endParaRPr lang="fr-FR" sz="1200" b="0" dirty="0"/>
                    </a:p>
                    <a:p>
                      <a:pPr fontAlgn="base"/>
                      <a:r>
                        <a:rPr lang="fr-FR" sz="1200" b="0" dirty="0"/>
                        <a:t>I </a:t>
                      </a:r>
                      <a:r>
                        <a:rPr lang="fr-FR" sz="1200" b="0" dirty="0" err="1"/>
                        <a:t>believe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that</a:t>
                      </a:r>
                      <a:endParaRPr lang="fr-FR" sz="1200" b="0" baseline="0" dirty="0"/>
                    </a:p>
                    <a:p>
                      <a:pPr fontAlgn="base"/>
                      <a:r>
                        <a:rPr lang="fr-FR" sz="1200" b="0" baseline="0" dirty="0"/>
                        <a:t>I </a:t>
                      </a:r>
                      <a:r>
                        <a:rPr lang="fr-FR" sz="1200" b="0" baseline="0" dirty="0" err="1"/>
                        <a:t>would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say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that</a:t>
                      </a:r>
                      <a:endParaRPr lang="fr-FR" sz="1200" b="0" baseline="0" dirty="0"/>
                    </a:p>
                    <a:p>
                      <a:pPr fontAlgn="base"/>
                      <a:r>
                        <a:rPr lang="fr-FR" sz="1200" b="0" baseline="0" dirty="0" err="1"/>
                        <a:t>Personally</a:t>
                      </a:r>
                      <a:endParaRPr lang="fr-FR" sz="1200" b="0" baseline="0" dirty="0"/>
                    </a:p>
                    <a:p>
                      <a:pPr fontAlgn="base"/>
                      <a:r>
                        <a:rPr lang="fr-FR" sz="1200" b="0" baseline="0" dirty="0" err="1"/>
                        <a:t>From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my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side</a:t>
                      </a:r>
                      <a:endParaRPr lang="fr-FR" sz="1200" b="0" baseline="0" dirty="0"/>
                    </a:p>
                    <a:p>
                      <a:pPr fontAlgn="base"/>
                      <a:r>
                        <a:rPr lang="fr-FR" sz="1200" b="0" baseline="0" dirty="0" err="1"/>
                        <a:t>According</a:t>
                      </a:r>
                      <a:r>
                        <a:rPr lang="fr-FR" sz="1200" b="0" baseline="0" dirty="0"/>
                        <a:t> to me</a:t>
                      </a:r>
                    </a:p>
                    <a:p>
                      <a:pPr fontAlgn="base"/>
                      <a:r>
                        <a:rPr lang="fr-FR" sz="1200" b="0" baseline="0" dirty="0"/>
                        <a:t>I </a:t>
                      </a:r>
                      <a:r>
                        <a:rPr lang="fr-FR" sz="1200" b="0" baseline="0" dirty="0" err="1"/>
                        <a:t>consider</a:t>
                      </a:r>
                      <a:r>
                        <a:rPr lang="fr-FR" sz="1200" b="0" baseline="0" dirty="0"/>
                        <a:t> </a:t>
                      </a:r>
                      <a:r>
                        <a:rPr lang="fr-FR" sz="1200" b="0" baseline="0" dirty="0" err="1"/>
                        <a:t>that</a:t>
                      </a:r>
                      <a:endParaRPr lang="fr-FR" sz="1200" b="0" baseline="0" dirty="0"/>
                    </a:p>
                    <a:p>
                      <a:pPr lvl="0">
                        <a:buNone/>
                      </a:pPr>
                      <a:r>
                        <a:rPr lang="fr-FR" sz="1200" b="0" baseline="0" dirty="0"/>
                        <a:t>It </a:t>
                      </a:r>
                      <a:r>
                        <a:rPr lang="fr-FR" sz="1200" b="0" baseline="0" dirty="0" err="1"/>
                        <a:t>seems</a:t>
                      </a:r>
                      <a:r>
                        <a:rPr lang="fr-FR" sz="1200" b="0" baseline="0" dirty="0"/>
                        <a:t> to me </a:t>
                      </a:r>
                      <a:r>
                        <a:rPr lang="fr-FR" sz="1200" b="0" baseline="0" dirty="0" err="1"/>
                        <a:t>that</a:t>
                      </a:r>
                      <a:endParaRPr lang="fr-FR" sz="1200" b="0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9291"/>
              </p:ext>
            </p:extLst>
          </p:nvPr>
        </p:nvGraphicFramePr>
        <p:xfrm>
          <a:off x="4248508" y="943440"/>
          <a:ext cx="5104979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0">
                <a:tc>
                  <a:txBody>
                    <a:bodyPr/>
                    <a:lstStyle/>
                    <a:p>
                      <a:pPr fontAlgn="base"/>
                      <a:r>
                        <a:rPr lang="fr-FR" sz="1200" b="1" dirty="0"/>
                        <a:t>Qu’est-ce que tu fais pour garder le contact</a:t>
                      </a:r>
                      <a:r>
                        <a:rPr lang="fr-FR" sz="1200" b="1" baseline="0" dirty="0"/>
                        <a:t>?</a:t>
                      </a:r>
                    </a:p>
                    <a:p>
                      <a:pPr fontAlgn="base"/>
                      <a:r>
                        <a:rPr lang="fr-FR" sz="1200" b="1" baseline="0" noProof="0" dirty="0"/>
                        <a:t>J’utilise...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les réseaux sociaux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mon portable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mon ordinateur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ma tablette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Snapchat/Instagram/Facebook/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YouTube</a:t>
                      </a:r>
                    </a:p>
                    <a:p>
                      <a:pPr fontAlgn="base"/>
                      <a:r>
                        <a:rPr lang="fr-FR" sz="1200" b="1" baseline="0" noProof="0" dirty="0"/>
                        <a:t>pour</a:t>
                      </a:r>
                    </a:p>
                    <a:p>
                      <a:pPr fontAlgn="base"/>
                      <a:r>
                        <a:rPr lang="fr-FR" sz="1200" b="1" baseline="0" noProof="0" dirty="0"/>
                        <a:t>partager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des photos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des commentaires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des liens</a:t>
                      </a:r>
                    </a:p>
                    <a:p>
                      <a:pPr fontAlgn="base"/>
                      <a:r>
                        <a:rPr lang="fr-FR" sz="1200" b="1" baseline="0" noProof="0" dirty="0"/>
                        <a:t>écrire</a:t>
                      </a:r>
                      <a:endParaRPr lang="fr-FR" sz="1200" b="1" baseline="0" dirty="0"/>
                    </a:p>
                    <a:p>
                      <a:pPr fontAlgn="base"/>
                      <a:r>
                        <a:rPr lang="fr-FR" sz="1200" b="0" baseline="0" noProof="0" dirty="0"/>
                        <a:t>sur mon page perso</a:t>
                      </a:r>
                    </a:p>
                    <a:p>
                      <a:pPr fontAlgn="base"/>
                      <a:r>
                        <a:rPr lang="fr-FR" sz="1200" b="0" baseline="0" noProof="0" dirty="0"/>
                        <a:t>sur mon blog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Faire </a:t>
                      </a:r>
                    </a:p>
                    <a:p>
                      <a:pPr lvl="0">
                        <a:buNone/>
                      </a:pPr>
                      <a:r>
                        <a:rPr lang="fr-FR" sz="1200" b="0" baseline="0" noProof="0" dirty="0"/>
                        <a:t>Des achats</a:t>
                      </a:r>
                    </a:p>
                    <a:p>
                      <a:pPr lvl="0">
                        <a:buNone/>
                      </a:pPr>
                      <a:r>
                        <a:rPr lang="fr-FR" sz="1200" b="0" baseline="0" noProof="0" dirty="0"/>
                        <a:t>Les devoirs</a:t>
                      </a:r>
                    </a:p>
                    <a:p>
                      <a:pPr lvl="0">
                        <a:buNone/>
                      </a:pPr>
                      <a:r>
                        <a:rPr lang="fr-FR" sz="1200" b="0" baseline="0" noProof="0" dirty="0"/>
                        <a:t>La recherche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Acheter en ligne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Tchatter en ligne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Parler</a:t>
                      </a:r>
                      <a:r>
                        <a:rPr lang="fr-FR" sz="1200" b="0" baseline="0" noProof="0" dirty="0"/>
                        <a:t> sur Skype/</a:t>
                      </a:r>
                      <a:r>
                        <a:rPr lang="fr-FR" sz="1200" b="0" baseline="0" noProof="0" dirty="0" err="1"/>
                        <a:t>Facetime</a:t>
                      </a:r>
                      <a:endParaRPr lang="fr-FR" sz="1200" b="0" baseline="0" noProof="0" dirty="0"/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Envoyer </a:t>
                      </a:r>
                      <a:r>
                        <a:rPr lang="fr-FR" sz="1200" b="0" baseline="0" noProof="0" dirty="0"/>
                        <a:t>des textos/des emails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Tweeter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Ecouter </a:t>
                      </a:r>
                      <a:r>
                        <a:rPr lang="fr-FR" sz="1200" b="0" baseline="0" noProof="0" dirty="0"/>
                        <a:t>de la musique/</a:t>
                      </a:r>
                      <a:r>
                        <a:rPr lang="fr-FR" sz="1200" b="0" baseline="0" noProof="0" dirty="0" err="1"/>
                        <a:t>spotify</a:t>
                      </a:r>
                      <a:endParaRPr lang="fr-FR" sz="1200" b="0" baseline="0" noProof="0" dirty="0"/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Jouer </a:t>
                      </a:r>
                      <a:r>
                        <a:rPr lang="fr-FR" sz="1200" b="0" baseline="0" noProof="0" dirty="0"/>
                        <a:t>des jeux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baseline="0" noProof="0" dirty="0"/>
                        <a:t>Prendre </a:t>
                      </a:r>
                      <a:r>
                        <a:rPr lang="fr-FR" sz="1200" b="0" baseline="0" noProof="0" dirty="0"/>
                        <a:t>des selfies/des photos</a:t>
                      </a:r>
                    </a:p>
                    <a:p>
                      <a:pPr lvl="0">
                        <a:buNone/>
                      </a:pPr>
                      <a:endParaRPr lang="fr-FR" sz="1200" b="0" baseline="0" noProof="0" dirty="0"/>
                    </a:p>
                    <a:p>
                      <a:pPr lvl="0">
                        <a:buNone/>
                      </a:pPr>
                      <a:endParaRPr lang="fr-FR" sz="1200" b="1" baseline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How do you stay in touch?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I use…</a:t>
                      </a:r>
                    </a:p>
                    <a:p>
                      <a:r>
                        <a:rPr lang="en-GB" sz="1200" b="0" dirty="0"/>
                        <a:t>social networks</a:t>
                      </a:r>
                    </a:p>
                    <a:p>
                      <a:r>
                        <a:rPr lang="en-GB" sz="1200" b="0" dirty="0"/>
                        <a:t>my</a:t>
                      </a:r>
                      <a:r>
                        <a:rPr lang="en-GB" sz="1200" b="0" baseline="0" dirty="0"/>
                        <a:t> mobile</a:t>
                      </a:r>
                    </a:p>
                    <a:p>
                      <a:r>
                        <a:rPr lang="en-GB" sz="1200" b="0" baseline="0" dirty="0"/>
                        <a:t>my computer</a:t>
                      </a:r>
                    </a:p>
                    <a:p>
                      <a:r>
                        <a:rPr lang="en-GB" sz="1200" b="0" baseline="0" dirty="0"/>
                        <a:t>my tablet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baseline="0" noProof="0" dirty="0"/>
                        <a:t>Snapchat/Instagram/Facebook/YouTube</a:t>
                      </a:r>
                    </a:p>
                    <a:p>
                      <a:endParaRPr lang="en-GB" sz="1200" b="0" dirty="0"/>
                    </a:p>
                    <a:p>
                      <a:r>
                        <a:rPr lang="en-GB" sz="1200" b="1" dirty="0"/>
                        <a:t>In order to</a:t>
                      </a:r>
                    </a:p>
                    <a:p>
                      <a:r>
                        <a:rPr lang="en-GB" sz="1200" b="1" dirty="0"/>
                        <a:t>to share</a:t>
                      </a:r>
                    </a:p>
                    <a:p>
                      <a:r>
                        <a:rPr lang="en-GB" sz="1200" b="0" dirty="0"/>
                        <a:t>photos</a:t>
                      </a:r>
                    </a:p>
                    <a:p>
                      <a:r>
                        <a:rPr lang="en-GB" sz="1200" b="0" dirty="0"/>
                        <a:t>comments</a:t>
                      </a:r>
                    </a:p>
                    <a:p>
                      <a:r>
                        <a:rPr lang="en-GB" sz="1200" b="0" dirty="0"/>
                        <a:t>links</a:t>
                      </a:r>
                    </a:p>
                    <a:p>
                      <a:r>
                        <a:rPr lang="en-GB" sz="1200" b="1" dirty="0"/>
                        <a:t>to write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on my</a:t>
                      </a:r>
                      <a:r>
                        <a:rPr lang="en-GB" sz="1200" b="0" baseline="0" dirty="0"/>
                        <a:t> personal page/profile</a:t>
                      </a:r>
                    </a:p>
                    <a:p>
                      <a:r>
                        <a:rPr lang="en-GB" sz="1200" b="0" baseline="0" dirty="0"/>
                        <a:t>On my blog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do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Shopping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Homework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Research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buy online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chat online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talk on Skype/Facetime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send texts/emails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tweet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listen to music/</a:t>
                      </a:r>
                      <a:r>
                        <a:rPr lang="en-GB" sz="1200" b="0" baseline="0" dirty="0" err="1"/>
                        <a:t>spotify</a:t>
                      </a:r>
                      <a:endParaRPr lang="en-GB" sz="1200" b="0" baseline="0" dirty="0"/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play games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/>
                        <a:t>To take selfies/photos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Image result for Amelie fil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51" y="943440"/>
            <a:ext cx="2124192" cy="119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snapch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811" y="1021845"/>
            <a:ext cx="647153" cy="6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8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35D305A05874E95CF6E013DBC67C9" ma:contentTypeVersion="8" ma:contentTypeDescription="Create a new document." ma:contentTypeScope="" ma:versionID="b888b42a44eacaace2ecd4222a57e51f">
  <xsd:schema xmlns:xsd="http://www.w3.org/2001/XMLSchema" xmlns:xs="http://www.w3.org/2001/XMLSchema" xmlns:p="http://schemas.microsoft.com/office/2006/metadata/properties" xmlns:ns2="60a2ad87-cef4-4014-95d8-3f88594208bf" xmlns:ns3="dde19e77-7388-4bef-96d4-a5b3c7dc4562" targetNamespace="http://schemas.microsoft.com/office/2006/metadata/properties" ma:root="true" ma:fieldsID="a8c4057642db724eed3cc05b16aa4cdd" ns2:_="" ns3:_="">
    <xsd:import namespace="60a2ad87-cef4-4014-95d8-3f88594208bf"/>
    <xsd:import namespace="dde19e77-7388-4bef-96d4-a5b3c7dc45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2ad87-cef4-4014-95d8-3f88594208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19e77-7388-4bef-96d4-a5b3c7dc45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de19e77-7388-4bef-96d4-a5b3c7dc4562">
      <UserInfo>
        <DisplayName>Ian Slocombe - BBA</DisplayName>
        <AccountId>84</AccountId>
        <AccountType/>
      </UserInfo>
      <UserInfo>
        <DisplayName>Keira Mendez - Student - BBA</DisplayName>
        <AccountId>89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81C7923-9109-4BA3-BD88-B24423F8B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4D3277-7512-4275-925B-230712770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a2ad87-cef4-4014-95d8-3f88594208bf"/>
    <ds:schemaRef ds:uri="dde19e77-7388-4bef-96d4-a5b3c7dc45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9E8059-E4E1-4BA7-A26B-10DECC3A7F9F}">
  <ds:schemaRefs>
    <ds:schemaRef ds:uri="http://schemas.openxmlformats.org/package/2006/metadata/core-properties"/>
    <ds:schemaRef ds:uri="dde19e77-7388-4bef-96d4-a5b3c7dc4562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60a2ad87-cef4-4014-95d8-3f88594208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338</Words>
  <Application>Microsoft Office PowerPoint</Application>
  <PresentationFormat>Widescreen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Bristol Brunel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 Miles</dc:creator>
  <cp:lastModifiedBy>Katy Spicer - BBA</cp:lastModifiedBy>
  <cp:revision>105</cp:revision>
  <dcterms:created xsi:type="dcterms:W3CDTF">2018-07-04T08:14:50Z</dcterms:created>
  <dcterms:modified xsi:type="dcterms:W3CDTF">2020-03-27T14:35:25Z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0x01010064135D305A05874E95CF6E013DBC67C9</vt:lpwstr>
  </property>
  <property fmtid="{D5CDD505-2E9C-101B-9397-08002B2CF9AE}" pid="3" name="Order">
    <vt:r8>359000</vt:r8>
  </property>
  <property fmtid="{D5CDD505-2E9C-101B-9397-08002B2CF9AE}" pid="4" name="ComplianceAssetId">
    <vt:lpwstr/>
  </property>
</Properties>
</file>