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7A102F-93B2-5AD8-DEA7-7248AC1831B6}" v="4" dt="2019-04-17T18:15:48.467"/>
    <p1510:client id="{4583BC15-16A4-7C08-59E9-FEDE946C91BA}" v="3" dt="2019-04-17T18:45:01.9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y Spicer - BBA" userId="S::katy.spicer@bba.bristol.sch.uk::cebff5e9-6c79-4857-ba10-370d04afa5a5" providerId="AD" clId="Web-{26C8F312-DE32-31C1-8145-07CAC1065E39}"/>
    <pc:docChg chg="modSld">
      <pc:chgData name="Katy Spicer - BBA" userId="S::katy.spicer@bba.bristol.sch.uk::cebff5e9-6c79-4857-ba10-370d04afa5a5" providerId="AD" clId="Web-{26C8F312-DE32-31C1-8145-07CAC1065E39}" dt="2019-02-28T16:45:49.982" v="5" actId="20577"/>
      <pc:docMkLst>
        <pc:docMk/>
      </pc:docMkLst>
      <pc:sldChg chg="modSp">
        <pc:chgData name="Katy Spicer - BBA" userId="S::katy.spicer@bba.bristol.sch.uk::cebff5e9-6c79-4857-ba10-370d04afa5a5" providerId="AD" clId="Web-{26C8F312-DE32-31C1-8145-07CAC1065E39}" dt="2019-02-28T16:45:49.982" v="4" actId="20577"/>
        <pc:sldMkLst>
          <pc:docMk/>
          <pc:sldMk cId="3109959701" sldId="257"/>
        </pc:sldMkLst>
        <pc:spChg chg="mod">
          <ac:chgData name="Katy Spicer - BBA" userId="S::katy.spicer@bba.bristol.sch.uk::cebff5e9-6c79-4857-ba10-370d04afa5a5" providerId="AD" clId="Web-{26C8F312-DE32-31C1-8145-07CAC1065E39}" dt="2019-02-28T16:45:49.982" v="4" actId="20577"/>
          <ac:spMkLst>
            <pc:docMk/>
            <pc:sldMk cId="3109959701" sldId="257"/>
            <ac:spMk id="8" creationId="{00000000-0000-0000-0000-000000000000}"/>
          </ac:spMkLst>
        </pc:spChg>
      </pc:sldChg>
    </pc:docChg>
  </pc:docChgLst>
  <pc:docChgLst>
    <pc:chgData name="Katy Spicer - BBA" userId="S::katy.spicer@bba.bristol.sch.uk::cebff5e9-6c79-4857-ba10-370d04afa5a5" providerId="AD" clId="Web-{4583BC15-16A4-7C08-59E9-FEDE946C91BA}"/>
    <pc:docChg chg="modSld">
      <pc:chgData name="Katy Spicer - BBA" userId="S::katy.spicer@bba.bristol.sch.uk::cebff5e9-6c79-4857-ba10-370d04afa5a5" providerId="AD" clId="Web-{4583BC15-16A4-7C08-59E9-FEDE946C91BA}" dt="2019-04-17T18:45:01.949" v="2" actId="20577"/>
      <pc:docMkLst>
        <pc:docMk/>
      </pc:docMkLst>
      <pc:sldChg chg="modSp">
        <pc:chgData name="Katy Spicer - BBA" userId="S::katy.spicer@bba.bristol.sch.uk::cebff5e9-6c79-4857-ba10-370d04afa5a5" providerId="AD" clId="Web-{4583BC15-16A4-7C08-59E9-FEDE946C91BA}" dt="2019-04-17T18:45:00.699" v="0" actId="20577"/>
        <pc:sldMkLst>
          <pc:docMk/>
          <pc:sldMk cId="3109959701" sldId="257"/>
        </pc:sldMkLst>
        <pc:spChg chg="mod">
          <ac:chgData name="Katy Spicer - BBA" userId="S::katy.spicer@bba.bristol.sch.uk::cebff5e9-6c79-4857-ba10-370d04afa5a5" providerId="AD" clId="Web-{4583BC15-16A4-7C08-59E9-FEDE946C91BA}" dt="2019-04-17T18:45:00.699" v="0" actId="20577"/>
          <ac:spMkLst>
            <pc:docMk/>
            <pc:sldMk cId="3109959701" sldId="257"/>
            <ac:spMk id="18" creationId="{47469646-820C-47EF-B235-3E64E942E4F3}"/>
          </ac:spMkLst>
        </pc:spChg>
      </pc:sldChg>
    </pc:docChg>
  </pc:docChgLst>
  <pc:docChgLst>
    <pc:chgData name="Miss K Spicer" userId="S::katy.spicer@bba.bristol.sch.uk::cebff5e9-6c79-4857-ba10-370d04afa5a5" providerId="AD" clId="Web-{CA7BE72B-2B1A-3B0E-33FC-CDDA1D06B812}"/>
    <pc:docChg chg="modSld">
      <pc:chgData name="Miss K Spicer" userId="S::katy.spicer@bba.bristol.sch.uk::cebff5e9-6c79-4857-ba10-370d04afa5a5" providerId="AD" clId="Web-{CA7BE72B-2B1A-3B0E-33FC-CDDA1D06B812}" dt="2018-12-18T12:06:38.890" v="0" actId="20577"/>
      <pc:docMkLst>
        <pc:docMk/>
      </pc:docMkLst>
      <pc:sldChg chg="modSp">
        <pc:chgData name="Miss K Spicer" userId="S::katy.spicer@bba.bristol.sch.uk::cebff5e9-6c79-4857-ba10-370d04afa5a5" providerId="AD" clId="Web-{CA7BE72B-2B1A-3B0E-33FC-CDDA1D06B812}" dt="2018-12-18T12:06:38.890" v="0" actId="20577"/>
        <pc:sldMkLst>
          <pc:docMk/>
          <pc:sldMk cId="3109959701" sldId="257"/>
        </pc:sldMkLst>
        <pc:spChg chg="mod">
          <ac:chgData name="Miss K Spicer" userId="S::katy.spicer@bba.bristol.sch.uk::cebff5e9-6c79-4857-ba10-370d04afa5a5" providerId="AD" clId="Web-{CA7BE72B-2B1A-3B0E-33FC-CDDA1D06B812}" dt="2018-12-18T12:06:38.890" v="0" actId="20577"/>
          <ac:spMkLst>
            <pc:docMk/>
            <pc:sldMk cId="3109959701" sldId="257"/>
            <ac:spMk id="65" creationId="{00000000-0000-0000-0000-000000000000}"/>
          </ac:spMkLst>
        </pc:spChg>
      </pc:sldChg>
    </pc:docChg>
  </pc:docChgLst>
  <pc:docChgLst>
    <pc:chgData name="Miss K Spicer" userId="S::katy.spicer@bba.bristol.sch.uk::cebff5e9-6c79-4857-ba10-370d04afa5a5" providerId="AD" clId="Web-{92D873ED-F99E-1A85-B178-5F167A3BDDD7}"/>
    <pc:docChg chg="modSld">
      <pc:chgData name="Miss K Spicer" userId="S::katy.spicer@bba.bristol.sch.uk::cebff5e9-6c79-4857-ba10-370d04afa5a5" providerId="AD" clId="Web-{92D873ED-F99E-1A85-B178-5F167A3BDDD7}" dt="2018-12-17T12:44:52.440" v="44" actId="20577"/>
      <pc:docMkLst>
        <pc:docMk/>
      </pc:docMkLst>
      <pc:sldChg chg="modSp">
        <pc:chgData name="Miss K Spicer" userId="S::katy.spicer@bba.bristol.sch.uk::cebff5e9-6c79-4857-ba10-370d04afa5a5" providerId="AD" clId="Web-{92D873ED-F99E-1A85-B178-5F167A3BDDD7}" dt="2018-12-17T12:44:48.175" v="42" actId="20577"/>
        <pc:sldMkLst>
          <pc:docMk/>
          <pc:sldMk cId="3109959701" sldId="257"/>
        </pc:sldMkLst>
        <pc:spChg chg="mod">
          <ac:chgData name="Miss K Spicer" userId="S::katy.spicer@bba.bristol.sch.uk::cebff5e9-6c79-4857-ba10-370d04afa5a5" providerId="AD" clId="Web-{92D873ED-F99E-1A85-B178-5F167A3BDDD7}" dt="2018-12-17T12:44:37.581" v="40" actId="1076"/>
          <ac:spMkLst>
            <pc:docMk/>
            <pc:sldMk cId="3109959701" sldId="257"/>
            <ac:spMk id="5" creationId="{00000000-0000-0000-0000-000000000000}"/>
          </ac:spMkLst>
        </pc:spChg>
        <pc:spChg chg="mod">
          <ac:chgData name="Miss K Spicer" userId="S::katy.spicer@bba.bristol.sch.uk::cebff5e9-6c79-4857-ba10-370d04afa5a5" providerId="AD" clId="Web-{92D873ED-F99E-1A85-B178-5F167A3BDDD7}" dt="2018-12-17T12:44:26.878" v="38" actId="14100"/>
          <ac:spMkLst>
            <pc:docMk/>
            <pc:sldMk cId="3109959701" sldId="257"/>
            <ac:spMk id="8" creationId="{00000000-0000-0000-0000-000000000000}"/>
          </ac:spMkLst>
        </pc:spChg>
        <pc:spChg chg="mod">
          <ac:chgData name="Miss K Spicer" userId="S::katy.spicer@bba.bristol.sch.uk::cebff5e9-6c79-4857-ba10-370d04afa5a5" providerId="AD" clId="Web-{92D873ED-F99E-1A85-B178-5F167A3BDDD7}" dt="2018-12-17T12:44:48.175" v="42" actId="20577"/>
          <ac:spMkLst>
            <pc:docMk/>
            <pc:sldMk cId="3109959701" sldId="257"/>
            <ac:spMk id="9" creationId="{00000000-0000-0000-0000-000000000000}"/>
          </ac:spMkLst>
        </pc:spChg>
        <pc:graphicFrameChg chg="mod">
          <ac:chgData name="Miss K Spicer" userId="S::katy.spicer@bba.bristol.sch.uk::cebff5e9-6c79-4857-ba10-370d04afa5a5" providerId="AD" clId="Web-{92D873ED-F99E-1A85-B178-5F167A3BDDD7}" dt="2018-12-17T12:44:30.909" v="39" actId="1076"/>
          <ac:graphicFrameMkLst>
            <pc:docMk/>
            <pc:sldMk cId="3109959701" sldId="257"/>
            <ac:graphicFrameMk id="6" creationId="{00000000-0000-0000-0000-000000000000}"/>
          </ac:graphicFrameMkLst>
        </pc:graphicFrameChg>
      </pc:sldChg>
    </pc:docChg>
  </pc:docChgLst>
  <pc:docChgLst>
    <pc:chgData name="Katy Spicer - BBA" userId="S::katy.spicer@bba.bristol.sch.uk::cebff5e9-6c79-4857-ba10-370d04afa5a5" providerId="AD" clId="Web-{2D7A102F-93B2-5AD8-DEA7-7248AC1831B6}"/>
    <pc:docChg chg="modSld">
      <pc:chgData name="Katy Spicer - BBA" userId="S::katy.spicer@bba.bristol.sch.uk::cebff5e9-6c79-4857-ba10-370d04afa5a5" providerId="AD" clId="Web-{2D7A102F-93B2-5AD8-DEA7-7248AC1831B6}" dt="2019-04-17T18:44:38.526" v="400" actId="20577"/>
      <pc:docMkLst>
        <pc:docMk/>
      </pc:docMkLst>
      <pc:sldChg chg="addSp delSp modSp">
        <pc:chgData name="Katy Spicer - BBA" userId="S::katy.spicer@bba.bristol.sch.uk::cebff5e9-6c79-4857-ba10-370d04afa5a5" providerId="AD" clId="Web-{2D7A102F-93B2-5AD8-DEA7-7248AC1831B6}" dt="2019-04-17T18:44:36.979" v="398" actId="20577"/>
        <pc:sldMkLst>
          <pc:docMk/>
          <pc:sldMk cId="3109959701" sldId="257"/>
        </pc:sldMkLst>
        <pc:spChg chg="add del mod ord">
          <ac:chgData name="Katy Spicer - BBA" userId="S::katy.spicer@bba.bristol.sch.uk::cebff5e9-6c79-4857-ba10-370d04afa5a5" providerId="AD" clId="Web-{2D7A102F-93B2-5AD8-DEA7-7248AC1831B6}" dt="2019-04-17T18:15:52.263" v="53"/>
          <ac:spMkLst>
            <pc:docMk/>
            <pc:sldMk cId="3109959701" sldId="257"/>
            <ac:spMk id="4" creationId="{FC6549C1-DCFF-49B4-A704-70EE06F40B91}"/>
          </ac:spMkLst>
        </pc:spChg>
        <pc:spChg chg="add del mod">
          <ac:chgData name="Katy Spicer - BBA" userId="S::katy.spicer@bba.bristol.sch.uk::cebff5e9-6c79-4857-ba10-370d04afa5a5" providerId="AD" clId="Web-{2D7A102F-93B2-5AD8-DEA7-7248AC1831B6}" dt="2019-04-17T18:19:31.140" v="62"/>
          <ac:spMkLst>
            <pc:docMk/>
            <pc:sldMk cId="3109959701" sldId="257"/>
            <ac:spMk id="5" creationId="{74D55265-955E-440B-A035-50605E13F482}"/>
          </ac:spMkLst>
        </pc:spChg>
        <pc:spChg chg="mod">
          <ac:chgData name="Katy Spicer - BBA" userId="S::katy.spicer@bba.bristol.sch.uk::cebff5e9-6c79-4857-ba10-370d04afa5a5" providerId="AD" clId="Web-{2D7A102F-93B2-5AD8-DEA7-7248AC1831B6}" dt="2019-04-17T18:20:13.328" v="65" actId="14100"/>
          <ac:spMkLst>
            <pc:docMk/>
            <pc:sldMk cId="3109959701" sldId="257"/>
            <ac:spMk id="7" creationId="{00000000-0000-0000-0000-000000000000}"/>
          </ac:spMkLst>
        </pc:spChg>
        <pc:spChg chg="add mod">
          <ac:chgData name="Katy Spicer - BBA" userId="S::katy.spicer@bba.bristol.sch.uk::cebff5e9-6c79-4857-ba10-370d04afa5a5" providerId="AD" clId="Web-{2D7A102F-93B2-5AD8-DEA7-7248AC1831B6}" dt="2019-04-17T18:44:36.979" v="398" actId="20577"/>
          <ac:spMkLst>
            <pc:docMk/>
            <pc:sldMk cId="3109959701" sldId="257"/>
            <ac:spMk id="18" creationId="{47469646-820C-47EF-B235-3E64E942E4F3}"/>
          </ac:spMkLst>
        </pc:spChg>
        <pc:spChg chg="mod">
          <ac:chgData name="Katy Spicer - BBA" userId="S::katy.spicer@bba.bristol.sch.uk::cebff5e9-6c79-4857-ba10-370d04afa5a5" providerId="AD" clId="Web-{2D7A102F-93B2-5AD8-DEA7-7248AC1831B6}" dt="2019-04-17T18:42:33.010" v="386" actId="20577"/>
          <ac:spMkLst>
            <pc:docMk/>
            <pc:sldMk cId="3109959701" sldId="257"/>
            <ac:spMk id="19" creationId="{00000000-0000-0000-0000-000000000000}"/>
          </ac:spMkLst>
        </pc:spChg>
        <pc:spChg chg="mod">
          <ac:chgData name="Katy Spicer - BBA" userId="S::katy.spicer@bba.bristol.sch.uk::cebff5e9-6c79-4857-ba10-370d04afa5a5" providerId="AD" clId="Web-{2D7A102F-93B2-5AD8-DEA7-7248AC1831B6}" dt="2019-04-17T18:41:12.259" v="330" actId="14100"/>
          <ac:spMkLst>
            <pc:docMk/>
            <pc:sldMk cId="3109959701" sldId="257"/>
            <ac:spMk id="30" creationId="{00000000-0000-0000-0000-000000000000}"/>
          </ac:spMkLst>
        </pc:spChg>
        <pc:spChg chg="mod">
          <ac:chgData name="Katy Spicer - BBA" userId="S::katy.spicer@bba.bristol.sch.uk::cebff5e9-6c79-4857-ba10-370d04afa5a5" providerId="AD" clId="Web-{2D7A102F-93B2-5AD8-DEA7-7248AC1831B6}" dt="2019-04-17T18:14:43.154" v="39" actId="1076"/>
          <ac:spMkLst>
            <pc:docMk/>
            <pc:sldMk cId="3109959701" sldId="257"/>
            <ac:spMk id="41" creationId="{00000000-0000-0000-0000-000000000000}"/>
          </ac:spMkLst>
        </pc:spChg>
        <pc:spChg chg="mod">
          <ac:chgData name="Katy Spicer - BBA" userId="S::katy.spicer@bba.bristol.sch.uk::cebff5e9-6c79-4857-ba10-370d04afa5a5" providerId="AD" clId="Web-{2D7A102F-93B2-5AD8-DEA7-7248AC1831B6}" dt="2019-04-17T18:14:30.450" v="35" actId="20577"/>
          <ac:spMkLst>
            <pc:docMk/>
            <pc:sldMk cId="3109959701" sldId="257"/>
            <ac:spMk id="42" creationId="{00000000-0000-0000-0000-000000000000}"/>
          </ac:spMkLst>
        </pc:spChg>
        <pc:spChg chg="mod">
          <ac:chgData name="Katy Spicer - BBA" userId="S::katy.spicer@bba.bristol.sch.uk::cebff5e9-6c79-4857-ba10-370d04afa5a5" providerId="AD" clId="Web-{2D7A102F-93B2-5AD8-DEA7-7248AC1831B6}" dt="2019-04-17T18:42:38.853" v="388" actId="1076"/>
          <ac:spMkLst>
            <pc:docMk/>
            <pc:sldMk cId="3109959701" sldId="257"/>
            <ac:spMk id="66" creationId="{00000000-0000-0000-0000-000000000000}"/>
          </ac:spMkLst>
        </pc:spChg>
        <pc:spChg chg="mod">
          <ac:chgData name="Katy Spicer - BBA" userId="S::katy.spicer@bba.bristol.sch.uk::cebff5e9-6c79-4857-ba10-370d04afa5a5" providerId="AD" clId="Web-{2D7A102F-93B2-5AD8-DEA7-7248AC1831B6}" dt="2019-04-17T18:14:45.794" v="40" actId="1076"/>
          <ac:spMkLst>
            <pc:docMk/>
            <pc:sldMk cId="3109959701" sldId="257"/>
            <ac:spMk id="71" creationId="{00000000-0000-0000-0000-000000000000}"/>
          </ac:spMkLst>
        </pc:spChg>
        <pc:graphicFrameChg chg="mod modGraphic">
          <ac:chgData name="Katy Spicer - BBA" userId="S::katy.spicer@bba.bristol.sch.uk::cebff5e9-6c79-4857-ba10-370d04afa5a5" providerId="AD" clId="Web-{2D7A102F-93B2-5AD8-DEA7-7248AC1831B6}" dt="2019-04-17T18:23:02.079" v="167" actId="1076"/>
          <ac:graphicFrameMkLst>
            <pc:docMk/>
            <pc:sldMk cId="3109959701" sldId="257"/>
            <ac:graphicFrameMk id="3" creationId="{00000000-0000-0000-0000-000000000000}"/>
          </ac:graphicFrameMkLst>
        </pc:graphicFrameChg>
        <pc:picChg chg="mod">
          <ac:chgData name="Katy Spicer - BBA" userId="S::katy.spicer@bba.bristol.sch.uk::cebff5e9-6c79-4857-ba10-370d04afa5a5" providerId="AD" clId="Web-{2D7A102F-93B2-5AD8-DEA7-7248AC1831B6}" dt="2019-04-17T18:12:55.684" v="13" actId="1076"/>
          <ac:picMkLst>
            <pc:docMk/>
            <pc:sldMk cId="3109959701" sldId="257"/>
            <ac:picMk id="1026" creationId="{00000000-0000-0000-0000-000000000000}"/>
          </ac:picMkLst>
        </pc:picChg>
        <pc:cxnChg chg="mod">
          <ac:chgData name="Katy Spicer - BBA" userId="S::katy.spicer@bba.bristol.sch.uk::cebff5e9-6c79-4857-ba10-370d04afa5a5" providerId="AD" clId="Web-{2D7A102F-93B2-5AD8-DEA7-7248AC1831B6}" dt="2019-04-17T18:40:17.493" v="325" actId="14100"/>
          <ac:cxnSpMkLst>
            <pc:docMk/>
            <pc:sldMk cId="3109959701" sldId="257"/>
            <ac:cxnSpMk id="6" creationId="{00000000-0000-0000-0000-000000000000}"/>
          </ac:cxnSpMkLst>
        </pc:cxnChg>
        <pc:cxnChg chg="mod">
          <ac:chgData name="Katy Spicer - BBA" userId="S::katy.spicer@bba.bristol.sch.uk::cebff5e9-6c79-4857-ba10-370d04afa5a5" providerId="AD" clId="Web-{2D7A102F-93B2-5AD8-DEA7-7248AC1831B6}" dt="2019-04-17T18:40:11.743" v="324" actId="14100"/>
          <ac:cxnSpMkLst>
            <pc:docMk/>
            <pc:sldMk cId="3109959701" sldId="257"/>
            <ac:cxnSpMk id="23" creationId="{00000000-0000-0000-0000-000000000000}"/>
          </ac:cxnSpMkLst>
        </pc:cxnChg>
      </pc:sldChg>
    </pc:docChg>
  </pc:docChgLst>
  <pc:docChgLst>
    <pc:chgData name="Miss K Spicer" userId="S::katy.spicer@bba.bristol.sch.uk::cebff5e9-6c79-4857-ba10-370d04afa5a5" providerId="AD" clId="Web-{A09F47A5-49B8-795C-B8C5-99C3A8A2C407}"/>
    <pc:docChg chg="modSld">
      <pc:chgData name="Miss K Spicer" userId="S::katy.spicer@bba.bristol.sch.uk::cebff5e9-6c79-4857-ba10-370d04afa5a5" providerId="AD" clId="Web-{A09F47A5-49B8-795C-B8C5-99C3A8A2C407}" dt="2018-12-18T12:06:14.799" v="13" actId="1076"/>
      <pc:docMkLst>
        <pc:docMk/>
      </pc:docMkLst>
      <pc:sldChg chg="modSp">
        <pc:chgData name="Miss K Spicer" userId="S::katy.spicer@bba.bristol.sch.uk::cebff5e9-6c79-4857-ba10-370d04afa5a5" providerId="AD" clId="Web-{A09F47A5-49B8-795C-B8C5-99C3A8A2C407}" dt="2018-12-18T12:06:14.799" v="13" actId="1076"/>
        <pc:sldMkLst>
          <pc:docMk/>
          <pc:sldMk cId="3109959701" sldId="257"/>
        </pc:sldMkLst>
        <pc:spChg chg="mod">
          <ac:chgData name="Miss K Spicer" userId="S::katy.spicer@bba.bristol.sch.uk::cebff5e9-6c79-4857-ba10-370d04afa5a5" providerId="AD" clId="Web-{A09F47A5-49B8-795C-B8C5-99C3A8A2C407}" dt="2018-12-18T12:06:05.564" v="12" actId="1076"/>
          <ac:spMkLst>
            <pc:docMk/>
            <pc:sldMk cId="3109959701" sldId="257"/>
            <ac:spMk id="5" creationId="{00000000-0000-0000-0000-000000000000}"/>
          </ac:spMkLst>
        </pc:spChg>
        <pc:spChg chg="mod">
          <ac:chgData name="Miss K Spicer" userId="S::katy.spicer@bba.bristol.sch.uk::cebff5e9-6c79-4857-ba10-370d04afa5a5" providerId="AD" clId="Web-{A09F47A5-49B8-795C-B8C5-99C3A8A2C407}" dt="2018-12-18T12:06:14.799" v="13" actId="1076"/>
          <ac:spMkLst>
            <pc:docMk/>
            <pc:sldMk cId="3109959701" sldId="257"/>
            <ac:spMk id="7" creationId="{00000000-0000-0000-0000-000000000000}"/>
          </ac:spMkLst>
        </pc:spChg>
        <pc:spChg chg="mod">
          <ac:chgData name="Miss K Spicer" userId="S::katy.spicer@bba.bristol.sch.uk::cebff5e9-6c79-4857-ba10-370d04afa5a5" providerId="AD" clId="Web-{A09F47A5-49B8-795C-B8C5-99C3A8A2C407}" dt="2018-12-18T12:05:25.315" v="8" actId="14100"/>
          <ac:spMkLst>
            <pc:docMk/>
            <pc:sldMk cId="3109959701" sldId="257"/>
            <ac:spMk id="6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0C65C-5509-4037-96F4-854DC8821F5F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B4F60-635A-40E7-83E2-45540A2A2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161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79768" y="4689515"/>
            <a:ext cx="5438139" cy="444269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D79A-C5A0-4794-BDAF-6B75DBCEC6E1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6CED-C837-4533-BF9F-143BC15C9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87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D79A-C5A0-4794-BDAF-6B75DBCEC6E1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6CED-C837-4533-BF9F-143BC15C9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83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D79A-C5A0-4794-BDAF-6B75DBCEC6E1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6CED-C837-4533-BF9F-143BC15C9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656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D79A-C5A0-4794-BDAF-6B75DBCEC6E1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6CED-C837-4533-BF9F-143BC15C9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58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D79A-C5A0-4794-BDAF-6B75DBCEC6E1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6CED-C837-4533-BF9F-143BC15C9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76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D79A-C5A0-4794-BDAF-6B75DBCEC6E1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6CED-C837-4533-BF9F-143BC15C9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3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D79A-C5A0-4794-BDAF-6B75DBCEC6E1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6CED-C837-4533-BF9F-143BC15C9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963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D79A-C5A0-4794-BDAF-6B75DBCEC6E1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6CED-C837-4533-BF9F-143BC15C9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079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D79A-C5A0-4794-BDAF-6B75DBCEC6E1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6CED-C837-4533-BF9F-143BC15C9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379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D79A-C5A0-4794-BDAF-6B75DBCEC6E1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6CED-C837-4533-BF9F-143BC15C9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928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D79A-C5A0-4794-BDAF-6B75DBCEC6E1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6CED-C837-4533-BF9F-143BC15C9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36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6D79A-C5A0-4794-BDAF-6B75DBCEC6E1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56CED-C837-4533-BF9F-143BC15C9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015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739" y="955427"/>
            <a:ext cx="961269" cy="903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Shape 65"/>
          <p:cNvSpPr txBox="1">
            <a:spLocks noGrp="1"/>
          </p:cNvSpPr>
          <p:nvPr>
            <p:ph type="ctrTitle"/>
          </p:nvPr>
        </p:nvSpPr>
        <p:spPr>
          <a:xfrm>
            <a:off x="105224" y="104521"/>
            <a:ext cx="4129765" cy="506828"/>
          </a:xfrm>
          <a:prstGeom prst="rect">
            <a:avLst/>
          </a:prstGeom>
          <a:solidFill>
            <a:srgbClr val="FFFF00"/>
          </a:solidFill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GB" sz="1400" b="1"/>
              <a:t>Media and me! </a:t>
            </a:r>
            <a:br>
              <a:rPr lang="en-GB" sz="1400" b="1"/>
            </a:br>
            <a:r>
              <a:rPr lang="en-GB" sz="1400"/>
              <a:t>Year 8 French ARE 4 Knowledge Organiser</a:t>
            </a:r>
            <a:endParaRPr lang="en-GB" sz="1400">
              <a:cs typeface="Calibri"/>
            </a:endParaRPr>
          </a:p>
        </p:txBody>
      </p:sp>
      <p:sp>
        <p:nvSpPr>
          <p:cNvPr id="68" name="Shape 68"/>
          <p:cNvSpPr txBox="1"/>
          <p:nvPr/>
        </p:nvSpPr>
        <p:spPr>
          <a:xfrm>
            <a:off x="4365561" y="-427"/>
            <a:ext cx="4728406" cy="56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buClr>
                <a:schemeClr val="dk1"/>
              </a:buClr>
              <a:buSzPct val="100000"/>
            </a:pPr>
            <a:r>
              <a:rPr lang="en-GB" sz="1400" b="1">
                <a:solidFill>
                  <a:schemeClr val="dk1"/>
                </a:solidFill>
              </a:rPr>
              <a:t>Negative constructions, combining 3 tenses</a:t>
            </a:r>
          </a:p>
          <a:p>
            <a:pPr>
              <a:buClr>
                <a:schemeClr val="dk1"/>
              </a:buClr>
              <a:buSzPct val="100000"/>
            </a:pPr>
            <a:r>
              <a:rPr lang="en-GB" sz="1400" b="1">
                <a:solidFill>
                  <a:schemeClr val="dk1"/>
                </a:solidFill>
              </a:rPr>
              <a:t>and key language features</a:t>
            </a:r>
            <a:endParaRPr lang="en-GB" sz="1400" b="1">
              <a:solidFill>
                <a:schemeClr val="dk1"/>
              </a:solidFill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436" y="708286"/>
            <a:ext cx="4552406" cy="1413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ase"/>
            <a:r>
              <a:rPr lang="en-GB" sz="1200"/>
              <a:t>The</a:t>
            </a:r>
            <a:r>
              <a:rPr lang="en-GB" sz="1200" b="1"/>
              <a:t> negative </a:t>
            </a:r>
            <a:r>
              <a:rPr lang="en-GB" sz="1200"/>
              <a:t>is made of 2 parts which go either side of the verb like a sandwich or pair of headphones. They turn a sentence from positive to negative. </a:t>
            </a:r>
          </a:p>
          <a:p>
            <a:pPr fontAlgn="base"/>
            <a:r>
              <a:rPr lang="fr-FR" sz="1200" err="1"/>
              <a:t>e.g</a:t>
            </a:r>
            <a:r>
              <a:rPr lang="fr-FR" sz="1200"/>
              <a:t>. Je joue au foot = I </a:t>
            </a:r>
            <a:r>
              <a:rPr lang="fr-FR" sz="1200" err="1"/>
              <a:t>play</a:t>
            </a:r>
            <a:r>
              <a:rPr lang="fr-FR" sz="1200"/>
              <a:t> football</a:t>
            </a:r>
          </a:p>
          <a:p>
            <a:pPr fontAlgn="base"/>
            <a:r>
              <a:rPr lang="fr-FR" sz="1200"/>
              <a:t>       Je </a:t>
            </a:r>
            <a:r>
              <a:rPr lang="fr-FR" sz="1200" b="1"/>
              <a:t>ne</a:t>
            </a:r>
            <a:r>
              <a:rPr lang="fr-FR" sz="1200"/>
              <a:t> joue </a:t>
            </a:r>
            <a:r>
              <a:rPr lang="fr-FR" sz="1200" b="1"/>
              <a:t>pas</a:t>
            </a:r>
            <a:r>
              <a:rPr lang="fr-FR" sz="1200"/>
              <a:t> au foot = I </a:t>
            </a:r>
            <a:r>
              <a:rPr lang="fr-FR" sz="1200" b="1" err="1"/>
              <a:t>don’t</a:t>
            </a:r>
            <a:r>
              <a:rPr lang="fr-FR" sz="1200"/>
              <a:t> </a:t>
            </a:r>
            <a:r>
              <a:rPr lang="fr-FR" sz="1200" err="1"/>
              <a:t>play</a:t>
            </a:r>
            <a:r>
              <a:rPr lang="fr-FR" sz="1200"/>
              <a:t> football </a:t>
            </a:r>
          </a:p>
          <a:p>
            <a:pPr fontAlgn="base"/>
            <a:r>
              <a:rPr lang="fr-FR" sz="1200"/>
              <a:t>The </a:t>
            </a:r>
            <a:r>
              <a:rPr lang="fr-FR" sz="1200" err="1"/>
              <a:t>most</a:t>
            </a:r>
            <a:r>
              <a:rPr lang="fr-FR" sz="1200"/>
              <a:t> </a:t>
            </a:r>
            <a:r>
              <a:rPr lang="fr-FR" sz="1200" err="1"/>
              <a:t>common</a:t>
            </a:r>
            <a:r>
              <a:rPr lang="fr-FR" sz="1200"/>
              <a:t> </a:t>
            </a:r>
            <a:r>
              <a:rPr lang="fr-FR" sz="1200" err="1"/>
              <a:t>is</a:t>
            </a:r>
            <a:r>
              <a:rPr lang="fr-FR" sz="1200"/>
              <a:t> </a:t>
            </a:r>
            <a:r>
              <a:rPr lang="fr-FR" sz="1200" b="1"/>
              <a:t>ne…pas </a:t>
            </a:r>
            <a:r>
              <a:rPr lang="fr-FR" sz="1200"/>
              <a:t>but </a:t>
            </a:r>
            <a:r>
              <a:rPr lang="fr-FR" sz="1200" err="1"/>
              <a:t>there</a:t>
            </a:r>
            <a:r>
              <a:rPr lang="fr-FR" sz="1200"/>
              <a:t> are </a:t>
            </a:r>
            <a:r>
              <a:rPr lang="fr-FR" sz="1200" err="1"/>
              <a:t>other</a:t>
            </a:r>
            <a:r>
              <a:rPr lang="fr-FR" sz="1200"/>
              <a:t> </a:t>
            </a:r>
            <a:r>
              <a:rPr lang="fr-FR" sz="1200" err="1"/>
              <a:t>useful</a:t>
            </a:r>
            <a:r>
              <a:rPr lang="fr-FR" sz="1200"/>
              <a:t> </a:t>
            </a:r>
            <a:r>
              <a:rPr lang="fr-FR" sz="1200" err="1"/>
              <a:t>negatives</a:t>
            </a:r>
            <a:r>
              <a:rPr lang="fr-FR" sz="1200"/>
              <a:t> </a:t>
            </a:r>
            <a:r>
              <a:rPr lang="fr-FR" sz="1200" err="1"/>
              <a:t>which</a:t>
            </a:r>
            <a:r>
              <a:rPr lang="fr-FR" sz="1200"/>
              <a:t> </a:t>
            </a:r>
            <a:r>
              <a:rPr lang="fr-FR" sz="1200" err="1"/>
              <a:t>work</a:t>
            </a:r>
            <a:r>
              <a:rPr lang="fr-FR" sz="1200"/>
              <a:t> in the </a:t>
            </a:r>
            <a:r>
              <a:rPr lang="fr-FR" sz="1200" err="1"/>
              <a:t>same</a:t>
            </a:r>
            <a:r>
              <a:rPr lang="fr-FR" sz="1200"/>
              <a:t> </a:t>
            </a:r>
            <a:r>
              <a:rPr lang="fr-FR" sz="1200" err="1"/>
              <a:t>way</a:t>
            </a:r>
            <a:r>
              <a:rPr lang="fr-FR" sz="1200"/>
              <a:t> :</a:t>
            </a:r>
            <a:endParaRPr lang="en-GB" sz="120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A353F8FD-B168-4A61-93BA-9BDB93EFD1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5308" y="69569"/>
            <a:ext cx="1085850" cy="504825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009910"/>
              </p:ext>
            </p:extLst>
          </p:nvPr>
        </p:nvGraphicFramePr>
        <p:xfrm>
          <a:off x="114981" y="2233351"/>
          <a:ext cx="4609027" cy="257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5358">
                  <a:extLst>
                    <a:ext uri="{9D8B030D-6E8A-4147-A177-3AD203B41FA5}">
                      <a16:colId xmlns:a16="http://schemas.microsoft.com/office/drawing/2014/main" val="3947777328"/>
                    </a:ext>
                  </a:extLst>
                </a:gridCol>
                <a:gridCol w="726159">
                  <a:extLst>
                    <a:ext uri="{9D8B030D-6E8A-4147-A177-3AD203B41FA5}">
                      <a16:colId xmlns:a16="http://schemas.microsoft.com/office/drawing/2014/main" val="658580003"/>
                    </a:ext>
                  </a:extLst>
                </a:gridCol>
                <a:gridCol w="2637510">
                  <a:extLst>
                    <a:ext uri="{9D8B030D-6E8A-4147-A177-3AD203B41FA5}">
                      <a16:colId xmlns:a16="http://schemas.microsoft.com/office/drawing/2014/main" val="19926485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Negative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186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ne…pas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Je </a:t>
                      </a:r>
                      <a:r>
                        <a:rPr lang="fr-FR" sz="1200" b="1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</a:t>
                      </a:r>
                      <a:r>
                        <a:rPr lang="fr-FR" sz="12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regarde </a:t>
                      </a:r>
                      <a:r>
                        <a:rPr lang="fr-FR" sz="1200" b="1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pas </a:t>
                      </a:r>
                      <a:r>
                        <a:rPr lang="fr-FR" sz="12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I do</a:t>
                      </a:r>
                      <a:r>
                        <a:rPr lang="fr-FR" sz="1200" kern="1200" baseline="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not</a:t>
                      </a:r>
                      <a:r>
                        <a:rPr lang="fr-FR" sz="12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noProof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watch</a:t>
                      </a:r>
                      <a:endParaRPr lang="fr-FR" sz="1200" kern="12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184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ne…</a:t>
                      </a:r>
                      <a:r>
                        <a:rPr lang="en-GB" sz="1400" b="1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jamais</a:t>
                      </a:r>
                      <a:endParaRPr lang="en-GB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2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Je </a:t>
                      </a:r>
                      <a:r>
                        <a:rPr lang="fr-FR" sz="1200" b="1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</a:t>
                      </a:r>
                      <a:r>
                        <a:rPr lang="fr-FR" sz="12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télécharge</a:t>
                      </a:r>
                      <a:r>
                        <a:rPr lang="fr-FR" sz="1200" b="1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jamais </a:t>
                      </a:r>
                      <a:r>
                        <a:rPr lang="fr-FR" sz="12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I </a:t>
                      </a:r>
                      <a:r>
                        <a:rPr lang="fr-FR" sz="1200" kern="1200" noProof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never</a:t>
                      </a:r>
                      <a:r>
                        <a:rPr lang="fr-FR" sz="12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noProof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download</a:t>
                      </a:r>
                      <a:endParaRPr lang="fr-FR" sz="1200" kern="12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4427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ne…</a:t>
                      </a:r>
                      <a:r>
                        <a:rPr lang="en-GB" sz="1400" b="1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rien</a:t>
                      </a:r>
                      <a:endParaRPr lang="en-GB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nothing/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anything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2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Je </a:t>
                      </a:r>
                      <a:r>
                        <a:rPr lang="fr-FR" sz="1200" b="1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fr-FR" sz="12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’utilise</a:t>
                      </a:r>
                      <a:r>
                        <a:rPr lang="fr-FR" sz="1200" kern="1200" baseline="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rien </a:t>
                      </a:r>
                      <a:r>
                        <a:rPr lang="fr-FR" sz="12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I </a:t>
                      </a:r>
                      <a:r>
                        <a:rPr lang="fr-FR" sz="1200" kern="1200" noProof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don’t</a:t>
                      </a:r>
                      <a:r>
                        <a:rPr lang="fr-FR" sz="12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use </a:t>
                      </a:r>
                      <a:r>
                        <a:rPr lang="fr-FR" sz="1200" kern="1200" noProof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anything</a:t>
                      </a:r>
                      <a:endParaRPr lang="fr-FR" sz="1200" kern="12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644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ne…</a:t>
                      </a:r>
                      <a:r>
                        <a:rPr lang="en-GB" sz="1400" b="1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personne</a:t>
                      </a:r>
                      <a:endParaRPr lang="en-GB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anyone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Je </a:t>
                      </a:r>
                      <a:r>
                        <a:rPr lang="fr-FR" sz="1200" b="1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fr-FR" sz="12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’aime </a:t>
                      </a:r>
                      <a:r>
                        <a:rPr lang="fr-FR" sz="1200" b="1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personne</a:t>
                      </a:r>
                      <a:r>
                        <a:rPr lang="fr-FR" sz="12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I </a:t>
                      </a:r>
                      <a:r>
                        <a:rPr lang="fr-FR" sz="1200" kern="1200" noProof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don’t</a:t>
                      </a:r>
                      <a:r>
                        <a:rPr lang="fr-FR" sz="12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noProof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like</a:t>
                      </a:r>
                      <a:r>
                        <a:rPr lang="fr-FR" sz="12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noProof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anyone</a:t>
                      </a:r>
                      <a:endParaRPr lang="fr-FR" sz="1200" kern="1200" noProof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531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ne…plus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no longer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noProof="0"/>
                        <a:t>Je </a:t>
                      </a:r>
                      <a:r>
                        <a:rPr lang="fr-FR" sz="1200" b="1" noProof="0"/>
                        <a:t>n</a:t>
                      </a:r>
                      <a:r>
                        <a:rPr lang="fr-FR" sz="1200" noProof="0"/>
                        <a:t>’</a:t>
                      </a:r>
                      <a:r>
                        <a:rPr lang="fr-FR" sz="12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</a:t>
                      </a:r>
                      <a:r>
                        <a:rPr lang="fr-FR" sz="1200" noProof="0"/>
                        <a:t>coute </a:t>
                      </a:r>
                      <a:r>
                        <a:rPr lang="fr-FR" sz="1200" b="1" noProof="0"/>
                        <a:t>plus</a:t>
                      </a:r>
                      <a:r>
                        <a:rPr lang="fr-FR" sz="1200" baseline="0" noProof="0"/>
                        <a:t> – no longer </a:t>
                      </a:r>
                      <a:r>
                        <a:rPr lang="fr-FR" sz="1200" baseline="0" noProof="0" err="1"/>
                        <a:t>listen</a:t>
                      </a:r>
                      <a:endParaRPr lang="fr-FR" sz="1200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728945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05224" y="5107018"/>
            <a:ext cx="1682947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fontAlgn="base"/>
            <a:r>
              <a:rPr lang="en-GB" sz="1200"/>
              <a:t>Notice that if the verb starts with a vowel the </a:t>
            </a:r>
            <a:r>
              <a:rPr lang="en-GB" sz="1200" b="1"/>
              <a:t>ne</a:t>
            </a:r>
            <a:r>
              <a:rPr lang="en-GB" sz="1200"/>
              <a:t> becomes </a:t>
            </a:r>
            <a:r>
              <a:rPr lang="en-GB" sz="1200" b="1"/>
              <a:t>n’</a:t>
            </a:r>
          </a:p>
          <a:p>
            <a:endParaRPr lang="en-GB" sz="1200" b="1">
              <a:cs typeface="Calibri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185414" y="4597564"/>
            <a:ext cx="1152599" cy="5056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1156659" y="4060429"/>
            <a:ext cx="1152598" cy="1046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729786" y="711563"/>
            <a:ext cx="4364181" cy="60016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r>
              <a:rPr lang="en-GB" sz="1200"/>
              <a:t>Time markers tell us </a:t>
            </a:r>
            <a:r>
              <a:rPr lang="en-GB" sz="1200" b="1"/>
              <a:t>when </a:t>
            </a:r>
            <a:r>
              <a:rPr lang="en-GB" sz="1200"/>
              <a:t>something happens and are key for combining the past, present and future tenses in your work. Remember you have detailed explanations of these on your Knowledge organisers 1,2 and 3. </a:t>
            </a:r>
          </a:p>
          <a:p>
            <a:r>
              <a:rPr lang="en-GB" sz="1200"/>
              <a:t>There are some important examples below : </a:t>
            </a:r>
          </a:p>
          <a:p>
            <a:endParaRPr lang="fr-FR" sz="1200"/>
          </a:p>
          <a:p>
            <a:r>
              <a:rPr lang="fr-FR" sz="1200" b="1" u="sng" err="1"/>
              <a:t>Present</a:t>
            </a:r>
            <a:r>
              <a:rPr lang="fr-FR" sz="1200" b="1" u="sng"/>
              <a:t> </a:t>
            </a:r>
            <a:r>
              <a:rPr lang="fr-FR" sz="1200" b="1" u="sng" err="1"/>
              <a:t>tense</a:t>
            </a:r>
            <a:endParaRPr lang="fr-FR" sz="1200" b="1" u="sng"/>
          </a:p>
          <a:p>
            <a:r>
              <a:rPr lang="fr-FR" sz="1200" b="1"/>
              <a:t>Normalement (</a:t>
            </a:r>
            <a:r>
              <a:rPr lang="fr-FR" sz="1200" b="1" err="1"/>
              <a:t>normally</a:t>
            </a:r>
            <a:r>
              <a:rPr lang="fr-FR" sz="1200" b="1"/>
              <a:t>) </a:t>
            </a:r>
            <a:r>
              <a:rPr lang="fr-FR" sz="1200"/>
              <a:t>je regarde les films d’action.</a:t>
            </a:r>
          </a:p>
          <a:p>
            <a:r>
              <a:rPr lang="fr-FR" sz="1200" b="1"/>
              <a:t>D’habitude (</a:t>
            </a:r>
            <a:r>
              <a:rPr lang="fr-FR" sz="1200" b="1" err="1"/>
              <a:t>usually</a:t>
            </a:r>
            <a:r>
              <a:rPr lang="fr-FR" sz="1200" b="1"/>
              <a:t>)</a:t>
            </a:r>
            <a:r>
              <a:rPr lang="fr-FR" sz="1200"/>
              <a:t> je télécharge de la musique.</a:t>
            </a:r>
          </a:p>
          <a:p>
            <a:r>
              <a:rPr lang="fr-FR" sz="1200" b="1"/>
              <a:t>Quelquefois (</a:t>
            </a:r>
            <a:r>
              <a:rPr lang="fr-FR" sz="1200" b="1" err="1"/>
              <a:t>sometimes</a:t>
            </a:r>
            <a:r>
              <a:rPr lang="fr-FR" sz="1200" b="1"/>
              <a:t>) </a:t>
            </a:r>
            <a:r>
              <a:rPr lang="fr-FR" sz="1200"/>
              <a:t>j’utilise </a:t>
            </a:r>
            <a:r>
              <a:rPr lang="fr-FR" sz="1200" err="1"/>
              <a:t>SnapChat</a:t>
            </a:r>
            <a:r>
              <a:rPr lang="fr-FR" sz="1200"/>
              <a:t>.</a:t>
            </a:r>
          </a:p>
          <a:p>
            <a:r>
              <a:rPr lang="fr-FR" sz="1200" b="1"/>
              <a:t>Le weekend (at the weekend) </a:t>
            </a:r>
            <a:r>
              <a:rPr lang="fr-FR" sz="1200"/>
              <a:t>je vais au cinéma. </a:t>
            </a:r>
          </a:p>
          <a:p>
            <a:r>
              <a:rPr lang="fr-FR" sz="1200" b="1"/>
              <a:t>Deux fois par semaine </a:t>
            </a:r>
            <a:r>
              <a:rPr lang="fr-FR" sz="1200"/>
              <a:t>(</a:t>
            </a:r>
            <a:r>
              <a:rPr lang="fr-FR" sz="1200" err="1"/>
              <a:t>twice</a:t>
            </a:r>
            <a:r>
              <a:rPr lang="fr-FR" sz="1200"/>
              <a:t> a </a:t>
            </a:r>
            <a:r>
              <a:rPr lang="fr-FR" sz="1200" err="1"/>
              <a:t>week</a:t>
            </a:r>
            <a:r>
              <a:rPr lang="fr-FR" sz="1200"/>
              <a:t>) j’écris pour mon blog</a:t>
            </a:r>
          </a:p>
          <a:p>
            <a:endParaRPr lang="fr-FR" sz="1200"/>
          </a:p>
          <a:p>
            <a:r>
              <a:rPr lang="fr-FR" sz="1200" b="1" u="sng"/>
              <a:t>Past </a:t>
            </a:r>
            <a:r>
              <a:rPr lang="fr-FR" sz="1200" b="1" u="sng" err="1"/>
              <a:t>tense</a:t>
            </a:r>
            <a:r>
              <a:rPr lang="fr-FR" sz="1200" b="1" u="sng"/>
              <a:t> (le passé composé)</a:t>
            </a:r>
          </a:p>
          <a:p>
            <a:r>
              <a:rPr lang="fr-FR" sz="1200"/>
              <a:t>*</a:t>
            </a:r>
            <a:r>
              <a:rPr lang="fr-FR" sz="1200" err="1"/>
              <a:t>Remember</a:t>
            </a:r>
            <a:r>
              <a:rPr lang="fr-FR" sz="1200"/>
              <a:t> to look out for </a:t>
            </a:r>
            <a:r>
              <a:rPr lang="fr-FR" sz="1200" b="1"/>
              <a:t>dernier/dernière! </a:t>
            </a:r>
            <a:r>
              <a:rPr lang="fr-FR" sz="1200"/>
              <a:t>This</a:t>
            </a:r>
            <a:r>
              <a:rPr lang="fr-FR" sz="1200" b="1"/>
              <a:t> </a:t>
            </a:r>
            <a:r>
              <a:rPr lang="fr-FR" sz="1200"/>
              <a:t>tells us it </a:t>
            </a:r>
            <a:r>
              <a:rPr lang="fr-FR" sz="1200" err="1"/>
              <a:t>is</a:t>
            </a:r>
            <a:r>
              <a:rPr lang="fr-FR" sz="1200"/>
              <a:t> </a:t>
            </a:r>
            <a:r>
              <a:rPr lang="fr-FR" sz="1200" err="1"/>
              <a:t>past</a:t>
            </a:r>
            <a:r>
              <a:rPr lang="fr-FR" sz="1200"/>
              <a:t> </a:t>
            </a:r>
            <a:r>
              <a:rPr lang="fr-FR" sz="1200" err="1"/>
              <a:t>tense</a:t>
            </a:r>
            <a:r>
              <a:rPr lang="fr-FR" sz="1200"/>
              <a:t>!</a:t>
            </a:r>
          </a:p>
          <a:p>
            <a:r>
              <a:rPr lang="fr-FR" sz="1200" b="1"/>
              <a:t>Le weekend dernier (last weekend) </a:t>
            </a:r>
            <a:r>
              <a:rPr lang="fr-FR" sz="1200"/>
              <a:t>j’ai regardé un film d’action</a:t>
            </a:r>
            <a:endParaRPr lang="fr-FR" sz="1200">
              <a:cs typeface="Calibri"/>
            </a:endParaRPr>
          </a:p>
          <a:p>
            <a:r>
              <a:rPr lang="fr-FR" sz="1200" b="1"/>
              <a:t>La semaine dernière (last </a:t>
            </a:r>
            <a:r>
              <a:rPr lang="fr-FR" sz="1200" b="1" err="1"/>
              <a:t>week</a:t>
            </a:r>
            <a:r>
              <a:rPr lang="fr-FR" sz="1200" b="1"/>
              <a:t>) </a:t>
            </a:r>
            <a:r>
              <a:rPr lang="fr-FR" sz="1200"/>
              <a:t>j’ai téléchargé de la musique</a:t>
            </a:r>
          </a:p>
          <a:p>
            <a:r>
              <a:rPr lang="fr-FR" sz="1200" b="1"/>
              <a:t>L’année dernière (last </a:t>
            </a:r>
            <a:r>
              <a:rPr lang="fr-FR" sz="1200" b="1" err="1"/>
              <a:t>year</a:t>
            </a:r>
            <a:r>
              <a:rPr lang="fr-FR" sz="1200" b="1"/>
              <a:t>) </a:t>
            </a:r>
            <a:r>
              <a:rPr lang="fr-FR" sz="1200"/>
              <a:t>j’ai utilisé </a:t>
            </a:r>
            <a:r>
              <a:rPr lang="fr-FR" sz="1200" err="1"/>
              <a:t>SnapChat</a:t>
            </a:r>
            <a:endParaRPr lang="fr-FR" sz="1200" b="1"/>
          </a:p>
          <a:p>
            <a:r>
              <a:rPr lang="fr-FR" sz="1200" b="1"/>
              <a:t>Hier (</a:t>
            </a:r>
            <a:r>
              <a:rPr lang="fr-FR" sz="1200" b="1" err="1"/>
              <a:t>yesterday</a:t>
            </a:r>
            <a:r>
              <a:rPr lang="fr-FR" sz="1200" b="1"/>
              <a:t>) </a:t>
            </a:r>
            <a:r>
              <a:rPr lang="fr-FR" sz="1200"/>
              <a:t>je suis allé au cinéma</a:t>
            </a:r>
          </a:p>
          <a:p>
            <a:r>
              <a:rPr lang="fr-FR" sz="1200" b="1"/>
              <a:t>Il y a deux semaines (</a:t>
            </a:r>
            <a:r>
              <a:rPr lang="fr-FR" sz="1200" b="1" err="1"/>
              <a:t>two</a:t>
            </a:r>
            <a:r>
              <a:rPr lang="fr-FR" sz="1200" b="1"/>
              <a:t> </a:t>
            </a:r>
            <a:r>
              <a:rPr lang="fr-FR" sz="1200" b="1" err="1"/>
              <a:t>weeks</a:t>
            </a:r>
            <a:r>
              <a:rPr lang="fr-FR" sz="1200" b="1"/>
              <a:t> </a:t>
            </a:r>
            <a:r>
              <a:rPr lang="fr-FR" sz="1200" b="1" err="1"/>
              <a:t>ago</a:t>
            </a:r>
            <a:r>
              <a:rPr lang="fr-FR" sz="1200"/>
              <a:t>) j’ai écrit pour mon blog</a:t>
            </a:r>
            <a:endParaRPr lang="fr-FR" sz="1200" b="1"/>
          </a:p>
          <a:p>
            <a:endParaRPr lang="fr-FR" sz="1200" b="1"/>
          </a:p>
          <a:p>
            <a:r>
              <a:rPr lang="fr-FR" sz="1200" b="1" u="sng"/>
              <a:t>Future </a:t>
            </a:r>
            <a:r>
              <a:rPr lang="fr-FR" sz="1200" b="1" u="sng" err="1"/>
              <a:t>tense</a:t>
            </a:r>
            <a:endParaRPr lang="fr-FR" sz="1200" b="1" u="sng"/>
          </a:p>
          <a:p>
            <a:r>
              <a:rPr lang="fr-FR" sz="1200" b="1"/>
              <a:t>*</a:t>
            </a:r>
            <a:r>
              <a:rPr lang="fr-FR" sz="1200" err="1"/>
              <a:t>Remember</a:t>
            </a:r>
            <a:r>
              <a:rPr lang="fr-FR" sz="1200"/>
              <a:t> to look out for </a:t>
            </a:r>
            <a:r>
              <a:rPr lang="fr-FR" sz="1200" b="1"/>
              <a:t>prochai</a:t>
            </a:r>
            <a:r>
              <a:rPr lang="fr-FR" sz="1200" b="1" u="sng"/>
              <a:t>n(e). </a:t>
            </a:r>
            <a:r>
              <a:rPr lang="fr-FR" sz="1200"/>
              <a:t>The </a:t>
            </a:r>
            <a:r>
              <a:rPr lang="fr-FR" sz="1200" b="1" u="sng"/>
              <a:t>ne</a:t>
            </a:r>
            <a:r>
              <a:rPr lang="fr-FR" sz="1200"/>
              <a:t> tells us </a:t>
            </a:r>
            <a:r>
              <a:rPr lang="fr-FR" sz="1200" b="1" u="sng" err="1"/>
              <a:t>ne</a:t>
            </a:r>
            <a:r>
              <a:rPr lang="fr-FR" sz="1200" b="1" err="1"/>
              <a:t>xt</a:t>
            </a:r>
            <a:r>
              <a:rPr lang="fr-FR" sz="1200"/>
              <a:t>.</a:t>
            </a:r>
          </a:p>
          <a:p>
            <a:r>
              <a:rPr lang="fr-FR" sz="1200" b="1"/>
              <a:t>Le weekend prochain (</a:t>
            </a:r>
            <a:r>
              <a:rPr lang="fr-FR" sz="1200" b="1" err="1"/>
              <a:t>next</a:t>
            </a:r>
            <a:r>
              <a:rPr lang="fr-FR" sz="1200" b="1"/>
              <a:t> weekend) </a:t>
            </a:r>
            <a:r>
              <a:rPr lang="fr-FR" sz="1200"/>
              <a:t>je vais regarder un film d’action</a:t>
            </a:r>
          </a:p>
          <a:p>
            <a:r>
              <a:rPr lang="fr-FR" sz="1200" b="1"/>
              <a:t>La semaine prochaine (</a:t>
            </a:r>
            <a:r>
              <a:rPr lang="fr-FR" sz="1200" b="1" err="1"/>
              <a:t>next</a:t>
            </a:r>
            <a:r>
              <a:rPr lang="fr-FR" sz="1200" b="1"/>
              <a:t> </a:t>
            </a:r>
            <a:r>
              <a:rPr lang="fr-FR" sz="1200" b="1" err="1"/>
              <a:t>week</a:t>
            </a:r>
            <a:r>
              <a:rPr lang="fr-FR" sz="1200" b="1"/>
              <a:t>) </a:t>
            </a:r>
            <a:r>
              <a:rPr lang="fr-FR" sz="1200"/>
              <a:t>je vais télécharger de la musique</a:t>
            </a:r>
            <a:endParaRPr lang="fr-FR" sz="1200" b="1"/>
          </a:p>
          <a:p>
            <a:r>
              <a:rPr lang="fr-FR" sz="1200" b="1"/>
              <a:t>L’année  prochaine (</a:t>
            </a:r>
            <a:r>
              <a:rPr lang="fr-FR" sz="1200" b="1" err="1"/>
              <a:t>next</a:t>
            </a:r>
            <a:r>
              <a:rPr lang="fr-FR" sz="1200" b="1"/>
              <a:t> </a:t>
            </a:r>
            <a:r>
              <a:rPr lang="fr-FR" sz="1200" b="1" err="1"/>
              <a:t>year</a:t>
            </a:r>
            <a:r>
              <a:rPr lang="fr-FR" sz="1200"/>
              <a:t>) je vais utiliser </a:t>
            </a:r>
            <a:r>
              <a:rPr lang="fr-FR" sz="1200" err="1"/>
              <a:t>SnapChat</a:t>
            </a:r>
            <a:endParaRPr lang="fr-FR" sz="1200"/>
          </a:p>
          <a:p>
            <a:r>
              <a:rPr lang="fr-FR" sz="1200" b="1"/>
              <a:t>Demain (</a:t>
            </a:r>
            <a:r>
              <a:rPr lang="fr-FR" sz="1200" b="1" err="1"/>
              <a:t>tomorrow</a:t>
            </a:r>
            <a:r>
              <a:rPr lang="fr-FR" sz="1200"/>
              <a:t>) je vais aller au cinéma</a:t>
            </a:r>
          </a:p>
          <a:p>
            <a:r>
              <a:rPr lang="fr-FR" sz="1200" b="1"/>
              <a:t>A l’avenir (in the future) </a:t>
            </a:r>
            <a:r>
              <a:rPr lang="fr-FR" sz="1200"/>
              <a:t>je vais écrire un blog</a:t>
            </a:r>
            <a:endParaRPr lang="fr-FR" sz="1200" b="1"/>
          </a:p>
          <a:p>
            <a:endParaRPr lang="fr-FR" sz="1200" b="1"/>
          </a:p>
        </p:txBody>
      </p:sp>
      <p:sp>
        <p:nvSpPr>
          <p:cNvPr id="66" name="TextBox 65"/>
          <p:cNvSpPr txBox="1"/>
          <p:nvPr/>
        </p:nvSpPr>
        <p:spPr>
          <a:xfrm>
            <a:off x="86226" y="6071192"/>
            <a:ext cx="457099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r>
              <a:rPr lang="en-GB" sz="1200">
                <a:solidFill>
                  <a:srgbClr val="FF0000"/>
                </a:solidFill>
              </a:rPr>
              <a:t>Remember to include connectives, opinion phrases and reasons, intensifiers and comparisons to improve the quality of your writing and speaking! You can find lots of these on your vocabulary lists.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270613" y="1417407"/>
            <a:ext cx="795304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1400"/>
              <a:t>ne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667625" y="1181650"/>
            <a:ext cx="536511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1400"/>
              <a:t>verb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199929" y="1411191"/>
            <a:ext cx="1216036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1400"/>
              <a:t>pas</a:t>
            </a:r>
            <a:endParaRPr lang="en-GB" sz="1400">
              <a:cs typeface="Calibri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7469646-820C-47EF-B235-3E64E942E4F3}"/>
              </a:ext>
            </a:extLst>
          </p:cNvPr>
          <p:cNvSpPr txBox="1"/>
          <p:nvPr/>
        </p:nvSpPr>
        <p:spPr>
          <a:xfrm>
            <a:off x="1830507" y="5092638"/>
            <a:ext cx="2818757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fontAlgn="base"/>
            <a:r>
              <a:rPr lang="en-GB" sz="1200">
                <a:cs typeface="Calibri"/>
              </a:rPr>
              <a:t>With any negative sentence remember to replace un/</a:t>
            </a:r>
            <a:r>
              <a:rPr lang="en-GB" sz="1200" err="1">
                <a:cs typeface="Calibri"/>
              </a:rPr>
              <a:t>une</a:t>
            </a:r>
            <a:r>
              <a:rPr lang="en-GB" sz="1200">
                <a:cs typeface="Calibri"/>
              </a:rPr>
              <a:t>/des with</a:t>
            </a:r>
            <a:r>
              <a:rPr lang="en-GB" sz="1200" b="1">
                <a:cs typeface="Calibri"/>
              </a:rPr>
              <a:t> </a:t>
            </a:r>
            <a:r>
              <a:rPr lang="en-GB" sz="1200" b="1" u="sng">
                <a:cs typeface="Calibri"/>
              </a:rPr>
              <a:t>de</a:t>
            </a:r>
            <a:r>
              <a:rPr lang="en-GB" sz="1200">
                <a:cs typeface="Calibri"/>
              </a:rPr>
              <a:t> e.g.</a:t>
            </a:r>
          </a:p>
          <a:p>
            <a:r>
              <a:rPr lang="en-GB" sz="1200">
                <a:cs typeface="Calibri"/>
              </a:rPr>
              <a:t>Je </a:t>
            </a:r>
            <a:r>
              <a:rPr lang="en-GB" sz="1200" err="1">
                <a:cs typeface="Calibri"/>
              </a:rPr>
              <a:t>n'ai</a:t>
            </a:r>
            <a:r>
              <a:rPr lang="en-GB" sz="1200">
                <a:cs typeface="Calibri"/>
              </a:rPr>
              <a:t> pas </a:t>
            </a:r>
            <a:r>
              <a:rPr lang="en-GB" sz="1200" b="1">
                <a:cs typeface="Calibri"/>
              </a:rPr>
              <a:t>de</a:t>
            </a:r>
            <a:r>
              <a:rPr lang="en-GB" sz="1200">
                <a:cs typeface="Calibri"/>
              </a:rPr>
              <a:t> portable</a:t>
            </a:r>
          </a:p>
          <a:p>
            <a:r>
              <a:rPr lang="en-GB" sz="1200">
                <a:cs typeface="Calibri"/>
              </a:rPr>
              <a:t>Je ne </a:t>
            </a:r>
            <a:r>
              <a:rPr lang="en-GB" sz="1200" err="1">
                <a:cs typeface="Calibri"/>
              </a:rPr>
              <a:t>joue</a:t>
            </a:r>
            <a:r>
              <a:rPr lang="en-GB" sz="1200">
                <a:cs typeface="Calibri"/>
              </a:rPr>
              <a:t> plus </a:t>
            </a:r>
            <a:r>
              <a:rPr lang="en-GB" sz="1200" b="1">
                <a:cs typeface="Calibri"/>
              </a:rPr>
              <a:t>de</a:t>
            </a:r>
            <a:r>
              <a:rPr lang="en-GB" sz="1200">
                <a:cs typeface="Calibri"/>
              </a:rPr>
              <a:t> </a:t>
            </a:r>
            <a:r>
              <a:rPr lang="en-GB" sz="1200" err="1">
                <a:cs typeface="Calibri"/>
              </a:rPr>
              <a:t>jeux</a:t>
            </a:r>
            <a:r>
              <a:rPr lang="en-GB" sz="1200">
                <a:cs typeface="Calibri"/>
              </a:rPr>
              <a:t>-vid</a:t>
            </a:r>
            <a:r>
              <a:rPr lang="fr-FR" sz="1200">
                <a:cs typeface="Calibri"/>
              </a:rPr>
              <a:t>é</a:t>
            </a:r>
            <a:r>
              <a:rPr lang="en-GB" sz="1200">
                <a:cs typeface="Calibri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109959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135D305A05874E95CF6E013DBC67C9" ma:contentTypeVersion="8" ma:contentTypeDescription="Create a new document." ma:contentTypeScope="" ma:versionID="f7adb095863168e59ba4721b972f817d">
  <xsd:schema xmlns:xsd="http://www.w3.org/2001/XMLSchema" xmlns:xs="http://www.w3.org/2001/XMLSchema" xmlns:p="http://schemas.microsoft.com/office/2006/metadata/properties" xmlns:ns2="60a2ad87-cef4-4014-95d8-3f88594208bf" xmlns:ns3="dde19e77-7388-4bef-96d4-a5b3c7dc4562" targetNamespace="http://schemas.microsoft.com/office/2006/metadata/properties" ma:root="true" ma:fieldsID="8d80458bd2f4f70a8ef5ddde22699ca9" ns2:_="" ns3:_="">
    <xsd:import namespace="60a2ad87-cef4-4014-95d8-3f88594208bf"/>
    <xsd:import namespace="dde19e77-7388-4bef-96d4-a5b3c7dc45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a2ad87-cef4-4014-95d8-3f88594208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19e77-7388-4bef-96d4-a5b3c7dc456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de19e77-7388-4bef-96d4-a5b3c7dc4562">
      <UserInfo>
        <DisplayName>Heather McLean</DisplayName>
        <AccountId>68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F109E0BF-398F-4A1F-B564-561054BBF6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9CAA78-8981-4C8F-AA4D-25B4ECEF1233}">
  <ds:schemaRefs>
    <ds:schemaRef ds:uri="60a2ad87-cef4-4014-95d8-3f88594208bf"/>
    <ds:schemaRef ds:uri="dde19e77-7388-4bef-96d4-a5b3c7dc456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3A65CF3-D5F7-4EE9-9435-D9DACD87C556}">
  <ds:schemaRefs>
    <ds:schemaRef ds:uri="60a2ad87-cef4-4014-95d8-3f88594208bf"/>
    <ds:schemaRef ds:uri="dde19e77-7388-4bef-96d4-a5b3c7dc456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Media and me!  Year 8 French ARE 4 Knowledge Organiser</vt:lpstr>
    </vt:vector>
  </TitlesOfParts>
  <Company>Bristol Brunel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Languages and me! Knowledge Organiser 1</dc:title>
  <dc:creator>Rebecca Thielen</dc:creator>
  <cp:revision>1</cp:revision>
  <cp:lastPrinted>2018-10-11T09:32:33Z</cp:lastPrinted>
  <dcterms:created xsi:type="dcterms:W3CDTF">2016-06-23T13:14:33Z</dcterms:created>
  <dcterms:modified xsi:type="dcterms:W3CDTF">2019-04-17T18:45:08Z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0x01010064135D305A05874E95CF6E013DBC67C9</vt:lpwstr>
  </property>
  <property fmtid="{D5CDD505-2E9C-101B-9397-08002B2CF9AE}" pid="3" name="ComplianceAssetId">
    <vt:lpwstr/>
  </property>
  <property fmtid="{D5CDD505-2E9C-101B-9397-08002B2CF9AE}" pid="4" name="Order">
    <vt:r8>18500</vt:r8>
  </property>
</Properties>
</file>